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4" r:id="rId4"/>
    <p:sldMasterId id="21474837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Overpass Black"/>
      <p:bold r:id="rId20"/>
      <p:boldItalic r:id="rId21"/>
    </p:embeddedFont>
    <p:embeddedFont>
      <p:font typeface="Montserrat Light"/>
      <p:regular r:id="rId22"/>
      <p:bold r:id="rId23"/>
      <p:italic r:id="rId24"/>
      <p:boldItalic r:id="rId25"/>
    </p:embeddedFont>
    <p:embeddedFont>
      <p:font typeface="Overpass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3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3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OverpassBlack-bold.fntdata"/><Relationship Id="rId22" Type="http://schemas.openxmlformats.org/officeDocument/2006/relationships/font" Target="fonts/MontserratLight-regular.fntdata"/><Relationship Id="rId21" Type="http://schemas.openxmlformats.org/officeDocument/2006/relationships/font" Target="fonts/OverpassBlack-boldItalic.fntdata"/><Relationship Id="rId24" Type="http://schemas.openxmlformats.org/officeDocument/2006/relationships/font" Target="fonts/MontserratLight-italic.fntdata"/><Relationship Id="rId23" Type="http://schemas.openxmlformats.org/officeDocument/2006/relationships/font" Target="fonts/MontserratLight-bold.fntdata"/><Relationship Id="rId26" Type="http://schemas.openxmlformats.org/officeDocument/2006/relationships/font" Target="fonts/OverpassMedium-regular.fntdata"/><Relationship Id="rId25" Type="http://schemas.openxmlformats.org/officeDocument/2006/relationships/font" Target="fonts/MontserratLight-boldItalic.fntdata"/><Relationship Id="rId28" Type="http://schemas.openxmlformats.org/officeDocument/2006/relationships/font" Target="fonts/OverpassMedium-italic.fntdata"/><Relationship Id="rId27" Type="http://schemas.openxmlformats.org/officeDocument/2006/relationships/font" Target="fonts/OverpassMedium-bold.fntdata"/><Relationship Id="rId29" Type="http://schemas.openxmlformats.org/officeDocument/2006/relationships/font" Target="fonts/Overpass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11sec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11sec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361643aa2b3_1_2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361643aa2b3_1_2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5:30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5:17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4:40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61643aa2b3_1_2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61643aa2b3_1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1:40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68710e3f1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368710e3f1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566bcd0d11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3566bcd0d11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1sec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5a5185723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35a5185723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40sec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61643aa2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361643aa2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1min</a:t>
            </a:r>
            <a:br>
              <a:rPr lang="nl"/>
            </a:br>
            <a:r>
              <a:rPr lang="nl"/>
              <a:t>40sec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61643aa2b3_1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361643aa2b3_1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40sec</a:t>
            </a:r>
            <a:br>
              <a:rPr lang="nl"/>
            </a:br>
            <a:r>
              <a:rPr lang="nl"/>
              <a:t>30sec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358b45ce2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358b45ce2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1:30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61643aa2b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361643aa2b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3566bcd0d11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3566bcd0d11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1:40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66f8c585f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366f8c585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361643aa2b3_1_2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361643aa2b3_1_2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1:41</a:t>
            </a:r>
            <a:br>
              <a:rPr lang="nl"/>
            </a:br>
            <a:r>
              <a:rPr lang="nl"/>
              <a:t>1:10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/ End Slide">
  <p:cSld name="Start / End Slide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/>
          <p:nvPr/>
        </p:nvSpPr>
        <p:spPr>
          <a:xfrm>
            <a:off x="2422343" y="1779750"/>
            <a:ext cx="4299282" cy="1583988"/>
          </a:xfrm>
          <a:custGeom>
            <a:rect b="b" l="l" r="r" t="t"/>
            <a:pathLst>
              <a:path extrusionOk="0" h="1740646" w="4724486">
                <a:moveTo>
                  <a:pt x="597353" y="1113841"/>
                </a:moveTo>
                <a:cubicBezTo>
                  <a:pt x="524429" y="1113841"/>
                  <a:pt x="451502" y="1113483"/>
                  <a:pt x="378581" y="1113946"/>
                </a:cubicBezTo>
                <a:cubicBezTo>
                  <a:pt x="309961" y="1114381"/>
                  <a:pt x="252404" y="1140539"/>
                  <a:pt x="206640" y="1191593"/>
                </a:cubicBezTo>
                <a:cubicBezTo>
                  <a:pt x="155931" y="1248165"/>
                  <a:pt x="136144" y="1314664"/>
                  <a:pt x="146511" y="1389723"/>
                </a:cubicBezTo>
                <a:cubicBezTo>
                  <a:pt x="155254" y="1453019"/>
                  <a:pt x="185285" y="1505013"/>
                  <a:pt x="235035" y="1544775"/>
                </a:cubicBezTo>
                <a:cubicBezTo>
                  <a:pt x="284892" y="1584623"/>
                  <a:pt x="342143" y="1601635"/>
                  <a:pt x="405864" y="1593730"/>
                </a:cubicBezTo>
                <a:cubicBezTo>
                  <a:pt x="467006" y="1586145"/>
                  <a:pt x="517046" y="1557628"/>
                  <a:pt x="556511" y="1510608"/>
                </a:cubicBezTo>
                <a:cubicBezTo>
                  <a:pt x="583672" y="1478248"/>
                  <a:pt x="600769" y="1441071"/>
                  <a:pt x="608756" y="1399500"/>
                </a:cubicBezTo>
                <a:cubicBezTo>
                  <a:pt x="613819" y="1373148"/>
                  <a:pt x="612961" y="1346621"/>
                  <a:pt x="613071" y="1317458"/>
                </a:cubicBezTo>
                <a:cubicBezTo>
                  <a:pt x="613071" y="1249921"/>
                  <a:pt x="613071" y="1182383"/>
                  <a:pt x="613071" y="1113841"/>
                </a:cubicBezTo>
                <a:cubicBezTo>
                  <a:pt x="606810" y="1113841"/>
                  <a:pt x="602082" y="1113841"/>
                  <a:pt x="597353" y="1113841"/>
                </a:cubicBezTo>
                <a:close/>
                <a:moveTo>
                  <a:pt x="4418711" y="926909"/>
                </a:moveTo>
                <a:cubicBezTo>
                  <a:pt x="4403166" y="925875"/>
                  <a:pt x="4386964" y="926851"/>
                  <a:pt x="4370143" y="929900"/>
                </a:cubicBezTo>
                <a:cubicBezTo>
                  <a:pt x="4277750" y="946647"/>
                  <a:pt x="4209150" y="1034904"/>
                  <a:pt x="4218669" y="1135161"/>
                </a:cubicBezTo>
                <a:cubicBezTo>
                  <a:pt x="4223685" y="1188003"/>
                  <a:pt x="4246860" y="1231843"/>
                  <a:pt x="4287665" y="1265767"/>
                </a:cubicBezTo>
                <a:cubicBezTo>
                  <a:pt x="4321358" y="1293779"/>
                  <a:pt x="4360509" y="1307673"/>
                  <a:pt x="4404475" y="1307896"/>
                </a:cubicBezTo>
                <a:cubicBezTo>
                  <a:pt x="4422522" y="1307987"/>
                  <a:pt x="4439908" y="1304367"/>
                  <a:pt x="4459178" y="1299088"/>
                </a:cubicBezTo>
                <a:cubicBezTo>
                  <a:pt x="4493044" y="1287535"/>
                  <a:pt x="4521602" y="1268114"/>
                  <a:pt x="4544324" y="1240513"/>
                </a:cubicBezTo>
                <a:cubicBezTo>
                  <a:pt x="4605520" y="1166176"/>
                  <a:pt x="4604592" y="1060667"/>
                  <a:pt x="4539858" y="988741"/>
                </a:cubicBezTo>
                <a:cubicBezTo>
                  <a:pt x="4506068" y="951197"/>
                  <a:pt x="4465346" y="930010"/>
                  <a:pt x="4418711" y="926909"/>
                </a:cubicBezTo>
                <a:close/>
                <a:moveTo>
                  <a:pt x="2683861" y="924990"/>
                </a:moveTo>
                <a:cubicBezTo>
                  <a:pt x="2658578" y="924935"/>
                  <a:pt x="2633242" y="931581"/>
                  <a:pt x="2608075" y="945027"/>
                </a:cubicBezTo>
                <a:cubicBezTo>
                  <a:pt x="2575356" y="962506"/>
                  <a:pt x="2552598" y="989529"/>
                  <a:pt x="2535407" y="1024137"/>
                </a:cubicBezTo>
                <a:cubicBezTo>
                  <a:pt x="2532827" y="1029981"/>
                  <a:pt x="2530247" y="1035825"/>
                  <a:pt x="2527353" y="1042381"/>
                </a:cubicBezTo>
                <a:cubicBezTo>
                  <a:pt x="2632088" y="1042381"/>
                  <a:pt x="2735318" y="1042381"/>
                  <a:pt x="2839513" y="1042381"/>
                </a:cubicBezTo>
                <a:cubicBezTo>
                  <a:pt x="2838587" y="1039503"/>
                  <a:pt x="2838085" y="1037464"/>
                  <a:pt x="2837292" y="1035545"/>
                </a:cubicBezTo>
                <a:cubicBezTo>
                  <a:pt x="2821277" y="996813"/>
                  <a:pt x="2796447" y="965043"/>
                  <a:pt x="2759326" y="945165"/>
                </a:cubicBezTo>
                <a:cubicBezTo>
                  <a:pt x="2734373" y="931803"/>
                  <a:pt x="2709144" y="925045"/>
                  <a:pt x="2683861" y="924990"/>
                </a:cubicBezTo>
                <a:close/>
                <a:moveTo>
                  <a:pt x="3127337" y="798911"/>
                </a:moveTo>
                <a:cubicBezTo>
                  <a:pt x="3136787" y="798792"/>
                  <a:pt x="3141385" y="802625"/>
                  <a:pt x="3145803" y="809756"/>
                </a:cubicBezTo>
                <a:cubicBezTo>
                  <a:pt x="3182311" y="868687"/>
                  <a:pt x="3219005" y="927503"/>
                  <a:pt x="3255684" y="986328"/>
                </a:cubicBezTo>
                <a:cubicBezTo>
                  <a:pt x="3257722" y="989597"/>
                  <a:pt x="3260123" y="992639"/>
                  <a:pt x="3262810" y="996430"/>
                </a:cubicBezTo>
                <a:cubicBezTo>
                  <a:pt x="3288875" y="955107"/>
                  <a:pt x="3314460" y="914545"/>
                  <a:pt x="3340046" y="873982"/>
                </a:cubicBezTo>
                <a:cubicBezTo>
                  <a:pt x="3354003" y="851855"/>
                  <a:pt x="3368017" y="829764"/>
                  <a:pt x="3381882" y="807579"/>
                </a:cubicBezTo>
                <a:cubicBezTo>
                  <a:pt x="3385005" y="802581"/>
                  <a:pt x="3387969" y="798977"/>
                  <a:pt x="3395021" y="799025"/>
                </a:cubicBezTo>
                <a:cubicBezTo>
                  <a:pt x="3447871" y="799386"/>
                  <a:pt x="3500725" y="799256"/>
                  <a:pt x="3553578" y="799308"/>
                </a:cubicBezTo>
                <a:cubicBezTo>
                  <a:pt x="3554416" y="799309"/>
                  <a:pt x="3555255" y="799660"/>
                  <a:pt x="3558079" y="800291"/>
                </a:cubicBezTo>
                <a:cubicBezTo>
                  <a:pt x="3489037" y="903219"/>
                  <a:pt x="3419728" y="1005078"/>
                  <a:pt x="3350127" y="1108574"/>
                </a:cubicBezTo>
                <a:cubicBezTo>
                  <a:pt x="3422426" y="1216711"/>
                  <a:pt x="3495031" y="1325306"/>
                  <a:pt x="3568626" y="1435383"/>
                </a:cubicBezTo>
                <a:cubicBezTo>
                  <a:pt x="3564174" y="1435802"/>
                  <a:pt x="3561364" y="1436294"/>
                  <a:pt x="3558553" y="1436297"/>
                </a:cubicBezTo>
                <a:cubicBezTo>
                  <a:pt x="3506573" y="1436343"/>
                  <a:pt x="3454592" y="1436184"/>
                  <a:pt x="3402615" y="1436495"/>
                </a:cubicBezTo>
                <a:cubicBezTo>
                  <a:pt x="3395170" y="1436540"/>
                  <a:pt x="3390995" y="1434287"/>
                  <a:pt x="3387020" y="1427816"/>
                </a:cubicBezTo>
                <a:cubicBezTo>
                  <a:pt x="3365795" y="1393266"/>
                  <a:pt x="3343967" y="1359087"/>
                  <a:pt x="3321894" y="1323947"/>
                </a:cubicBezTo>
                <a:cubicBezTo>
                  <a:pt x="3301009" y="1290787"/>
                  <a:pt x="3280576" y="1258461"/>
                  <a:pt x="3258976" y="1224287"/>
                </a:cubicBezTo>
                <a:cubicBezTo>
                  <a:pt x="3249884" y="1238515"/>
                  <a:pt x="3241717" y="1251141"/>
                  <a:pt x="3233702" y="1263863"/>
                </a:cubicBezTo>
                <a:cubicBezTo>
                  <a:pt x="3199307" y="1318463"/>
                  <a:pt x="3164907" y="1373061"/>
                  <a:pt x="3130661" y="1427756"/>
                </a:cubicBezTo>
                <a:cubicBezTo>
                  <a:pt x="3127221" y="1433251"/>
                  <a:pt x="3124016" y="1436628"/>
                  <a:pt x="3116483" y="1436562"/>
                </a:cubicBezTo>
                <a:cubicBezTo>
                  <a:pt x="3064944" y="1436113"/>
                  <a:pt x="3013400" y="1436319"/>
                  <a:pt x="2961857" y="1436290"/>
                </a:cubicBezTo>
                <a:cubicBezTo>
                  <a:pt x="2960587" y="1436289"/>
                  <a:pt x="2959318" y="1436011"/>
                  <a:pt x="2956004" y="1435624"/>
                </a:cubicBezTo>
                <a:cubicBezTo>
                  <a:pt x="2968542" y="1412448"/>
                  <a:pt x="2984471" y="1392537"/>
                  <a:pt x="2998269" y="1371311"/>
                </a:cubicBezTo>
                <a:cubicBezTo>
                  <a:pt x="3012300" y="1349726"/>
                  <a:pt x="3026735" y="1328403"/>
                  <a:pt x="3041046" y="1307001"/>
                </a:cubicBezTo>
                <a:cubicBezTo>
                  <a:pt x="3055599" y="1285239"/>
                  <a:pt x="3070233" y="1263530"/>
                  <a:pt x="3084801" y="1241779"/>
                </a:cubicBezTo>
                <a:cubicBezTo>
                  <a:pt x="3099127" y="1220389"/>
                  <a:pt x="3113432" y="1198985"/>
                  <a:pt x="3127718" y="1177569"/>
                </a:cubicBezTo>
                <a:cubicBezTo>
                  <a:pt x="3141990" y="1156174"/>
                  <a:pt x="3156227" y="1134755"/>
                  <a:pt x="3171176" y="1112300"/>
                </a:cubicBezTo>
                <a:cubicBezTo>
                  <a:pt x="3102128" y="1008669"/>
                  <a:pt x="3033113" y="905086"/>
                  <a:pt x="2962984" y="799833"/>
                </a:cubicBezTo>
                <a:cubicBezTo>
                  <a:pt x="2969143" y="799551"/>
                  <a:pt x="2972893" y="799231"/>
                  <a:pt x="2976643" y="799229"/>
                </a:cubicBezTo>
                <a:cubicBezTo>
                  <a:pt x="3026876" y="799196"/>
                  <a:pt x="3077112" y="799540"/>
                  <a:pt x="3127337" y="798911"/>
                </a:cubicBezTo>
                <a:close/>
                <a:moveTo>
                  <a:pt x="2689939" y="789946"/>
                </a:moveTo>
                <a:cubicBezTo>
                  <a:pt x="2757961" y="792274"/>
                  <a:pt x="2818480" y="815508"/>
                  <a:pt x="2870173" y="860074"/>
                </a:cubicBezTo>
                <a:cubicBezTo>
                  <a:pt x="2933227" y="914435"/>
                  <a:pt x="2969408" y="983558"/>
                  <a:pt x="2981596" y="1065683"/>
                </a:cubicBezTo>
                <a:cubicBezTo>
                  <a:pt x="2985965" y="1095120"/>
                  <a:pt x="2987297" y="1124506"/>
                  <a:pt x="2983145" y="1154031"/>
                </a:cubicBezTo>
                <a:cubicBezTo>
                  <a:pt x="2982606" y="1157860"/>
                  <a:pt x="2981580" y="1161621"/>
                  <a:pt x="2980588" y="1166318"/>
                </a:cubicBezTo>
                <a:cubicBezTo>
                  <a:pt x="2826215" y="1166318"/>
                  <a:pt x="2672148" y="1166318"/>
                  <a:pt x="2516508" y="1166318"/>
                </a:cubicBezTo>
                <a:cubicBezTo>
                  <a:pt x="2534768" y="1230014"/>
                  <a:pt x="2569476" y="1278657"/>
                  <a:pt x="2632969" y="1298523"/>
                </a:cubicBezTo>
                <a:cubicBezTo>
                  <a:pt x="2713918" y="1323851"/>
                  <a:pt x="2778342" y="1293804"/>
                  <a:pt x="2830476" y="1229706"/>
                </a:cubicBezTo>
                <a:cubicBezTo>
                  <a:pt x="2868879" y="1247881"/>
                  <a:pt x="2907336" y="1266083"/>
                  <a:pt x="2947605" y="1285142"/>
                </a:cubicBezTo>
                <a:cubicBezTo>
                  <a:pt x="2938734" y="1298326"/>
                  <a:pt x="2931334" y="1310990"/>
                  <a:pt x="2922346" y="1322404"/>
                </a:cubicBezTo>
                <a:cubicBezTo>
                  <a:pt x="2873530" y="1384402"/>
                  <a:pt x="2811021" y="1425109"/>
                  <a:pt x="2732809" y="1438449"/>
                </a:cubicBezTo>
                <a:cubicBezTo>
                  <a:pt x="2653005" y="1452060"/>
                  <a:pt x="2579295" y="1434863"/>
                  <a:pt x="2513858" y="1386886"/>
                </a:cubicBezTo>
                <a:cubicBezTo>
                  <a:pt x="2443037" y="1334960"/>
                  <a:pt x="2401195" y="1264382"/>
                  <a:pt x="2385613" y="1178390"/>
                </a:cubicBezTo>
                <a:cubicBezTo>
                  <a:pt x="2371739" y="1101818"/>
                  <a:pt x="2381995" y="1028161"/>
                  <a:pt x="2417528" y="958815"/>
                </a:cubicBezTo>
                <a:cubicBezTo>
                  <a:pt x="2452369" y="890817"/>
                  <a:pt x="2504600" y="840480"/>
                  <a:pt x="2575616" y="811110"/>
                </a:cubicBezTo>
                <a:cubicBezTo>
                  <a:pt x="2592804" y="804002"/>
                  <a:pt x="2611362" y="800208"/>
                  <a:pt x="2630415" y="794772"/>
                </a:cubicBezTo>
                <a:cubicBezTo>
                  <a:pt x="2651011" y="792964"/>
                  <a:pt x="2670549" y="789282"/>
                  <a:pt x="2689939" y="789946"/>
                </a:cubicBezTo>
                <a:close/>
                <a:moveTo>
                  <a:pt x="3832688" y="789847"/>
                </a:moveTo>
                <a:cubicBezTo>
                  <a:pt x="3905656" y="794397"/>
                  <a:pt x="3973676" y="815694"/>
                  <a:pt x="4035855" y="854670"/>
                </a:cubicBezTo>
                <a:cubicBezTo>
                  <a:pt x="4037333" y="855596"/>
                  <a:pt x="4038796" y="856566"/>
                  <a:pt x="4040161" y="857649"/>
                </a:cubicBezTo>
                <a:cubicBezTo>
                  <a:pt x="4040800" y="858156"/>
                  <a:pt x="4041189" y="858980"/>
                  <a:pt x="4042221" y="860378"/>
                </a:cubicBezTo>
                <a:cubicBezTo>
                  <a:pt x="4022623" y="896795"/>
                  <a:pt x="4002854" y="933532"/>
                  <a:pt x="3982443" y="971459"/>
                </a:cubicBezTo>
                <a:cubicBezTo>
                  <a:pt x="3977999" y="969165"/>
                  <a:pt x="3973911" y="967111"/>
                  <a:pt x="3969873" y="964963"/>
                </a:cubicBezTo>
                <a:cubicBezTo>
                  <a:pt x="3932448" y="945047"/>
                  <a:pt x="3894101" y="927428"/>
                  <a:pt x="3852321" y="918617"/>
                </a:cubicBezTo>
                <a:cubicBezTo>
                  <a:pt x="3829090" y="913718"/>
                  <a:pt x="3805698" y="911989"/>
                  <a:pt x="3782345" y="917777"/>
                </a:cubicBezTo>
                <a:cubicBezTo>
                  <a:pt x="3768492" y="921210"/>
                  <a:pt x="3756005" y="927555"/>
                  <a:pt x="3747345" y="939248"/>
                </a:cubicBezTo>
                <a:cubicBezTo>
                  <a:pt x="3732221" y="959670"/>
                  <a:pt x="3733335" y="982711"/>
                  <a:pt x="3750615" y="1001047"/>
                </a:cubicBezTo>
                <a:cubicBezTo>
                  <a:pt x="3767003" y="1018438"/>
                  <a:pt x="3788360" y="1027418"/>
                  <a:pt x="3810039" y="1035488"/>
                </a:cubicBezTo>
                <a:cubicBezTo>
                  <a:pt x="3841469" y="1047187"/>
                  <a:pt x="3873321" y="1057759"/>
                  <a:pt x="3904733" y="1069507"/>
                </a:cubicBezTo>
                <a:cubicBezTo>
                  <a:pt x="3937066" y="1081600"/>
                  <a:pt x="3968243" y="1096080"/>
                  <a:pt x="3996105" y="1116968"/>
                </a:cubicBezTo>
                <a:cubicBezTo>
                  <a:pt x="4029280" y="1141839"/>
                  <a:pt x="4052425" y="1173861"/>
                  <a:pt x="4057336" y="1215187"/>
                </a:cubicBezTo>
                <a:cubicBezTo>
                  <a:pt x="4064742" y="1277496"/>
                  <a:pt x="4055333" y="1336555"/>
                  <a:pt x="4010128" y="1384473"/>
                </a:cubicBezTo>
                <a:cubicBezTo>
                  <a:pt x="3989487" y="1406353"/>
                  <a:pt x="3963671" y="1421089"/>
                  <a:pt x="3935254" y="1430980"/>
                </a:cubicBezTo>
                <a:cubicBezTo>
                  <a:pt x="3905444" y="1441356"/>
                  <a:pt x="3874763" y="1446280"/>
                  <a:pt x="3843165" y="1447924"/>
                </a:cubicBezTo>
                <a:cubicBezTo>
                  <a:pt x="3769125" y="1451776"/>
                  <a:pt x="3699806" y="1435018"/>
                  <a:pt x="3633984" y="1402311"/>
                </a:cubicBezTo>
                <a:cubicBezTo>
                  <a:pt x="3609011" y="1389901"/>
                  <a:pt x="3585255" y="1375258"/>
                  <a:pt x="3562807" y="1356696"/>
                </a:cubicBezTo>
                <a:cubicBezTo>
                  <a:pt x="3581565" y="1326961"/>
                  <a:pt x="3600098" y="1297583"/>
                  <a:pt x="3619199" y="1267444"/>
                </a:cubicBezTo>
                <a:cubicBezTo>
                  <a:pt x="3623247" y="1261282"/>
                  <a:pt x="3626728" y="1255880"/>
                  <a:pt x="3629640" y="1251363"/>
                </a:cubicBezTo>
                <a:cubicBezTo>
                  <a:pt x="3654349" y="1265097"/>
                  <a:pt x="3677873" y="1279194"/>
                  <a:pt x="3702295" y="1291512"/>
                </a:cubicBezTo>
                <a:cubicBezTo>
                  <a:pt x="3739584" y="1310320"/>
                  <a:pt x="3779201" y="1321797"/>
                  <a:pt x="3821096" y="1324212"/>
                </a:cubicBezTo>
                <a:cubicBezTo>
                  <a:pt x="3841278" y="1325376"/>
                  <a:pt x="3861208" y="1323382"/>
                  <a:pt x="3880100" y="1315615"/>
                </a:cubicBezTo>
                <a:cubicBezTo>
                  <a:pt x="3920579" y="1298971"/>
                  <a:pt x="3927517" y="1250090"/>
                  <a:pt x="3892045" y="1224502"/>
                </a:cubicBezTo>
                <a:cubicBezTo>
                  <a:pt x="3877802" y="1214229"/>
                  <a:pt x="3860921" y="1206887"/>
                  <a:pt x="3844290" y="1200813"/>
                </a:cubicBezTo>
                <a:cubicBezTo>
                  <a:pt x="3817320" y="1190964"/>
                  <a:pt x="3789518" y="1183414"/>
                  <a:pt x="3762158" y="1174610"/>
                </a:cubicBezTo>
                <a:cubicBezTo>
                  <a:pt x="3727200" y="1163361"/>
                  <a:pt x="3693150" y="1150025"/>
                  <a:pt x="3662693" y="1128962"/>
                </a:cubicBezTo>
                <a:cubicBezTo>
                  <a:pt x="3616278" y="1096864"/>
                  <a:pt x="3593151" y="1052522"/>
                  <a:pt x="3592186" y="996115"/>
                </a:cubicBezTo>
                <a:cubicBezTo>
                  <a:pt x="3591633" y="963838"/>
                  <a:pt x="3596170" y="932733"/>
                  <a:pt x="3609898" y="903309"/>
                </a:cubicBezTo>
                <a:cubicBezTo>
                  <a:pt x="3630684" y="858762"/>
                  <a:pt x="3665474" y="829189"/>
                  <a:pt x="3710024" y="810188"/>
                </a:cubicBezTo>
                <a:cubicBezTo>
                  <a:pt x="3749248" y="793457"/>
                  <a:pt x="3790529" y="787217"/>
                  <a:pt x="3832688" y="789847"/>
                </a:cubicBezTo>
                <a:close/>
                <a:moveTo>
                  <a:pt x="4428448" y="787235"/>
                </a:moveTo>
                <a:cubicBezTo>
                  <a:pt x="4498864" y="792109"/>
                  <a:pt x="4562491" y="820130"/>
                  <a:pt x="4618566" y="871367"/>
                </a:cubicBezTo>
                <a:cubicBezTo>
                  <a:pt x="4674309" y="922300"/>
                  <a:pt x="4707172" y="985840"/>
                  <a:pt x="4720826" y="1059679"/>
                </a:cubicBezTo>
                <a:cubicBezTo>
                  <a:pt x="4722007" y="1066071"/>
                  <a:pt x="4721990" y="1072684"/>
                  <a:pt x="4723508" y="1079689"/>
                </a:cubicBezTo>
                <a:cubicBezTo>
                  <a:pt x="4724486" y="1104710"/>
                  <a:pt x="4724486" y="1129235"/>
                  <a:pt x="4724486" y="1154989"/>
                </a:cubicBezTo>
                <a:cubicBezTo>
                  <a:pt x="4723636" y="1157537"/>
                  <a:pt x="4722172" y="1158791"/>
                  <a:pt x="4722024" y="1160184"/>
                </a:cubicBezTo>
                <a:cubicBezTo>
                  <a:pt x="4714839" y="1227818"/>
                  <a:pt x="4687452" y="1286548"/>
                  <a:pt x="4643279" y="1337670"/>
                </a:cubicBezTo>
                <a:cubicBezTo>
                  <a:pt x="4600783" y="1386851"/>
                  <a:pt x="4548089" y="1420389"/>
                  <a:pt x="4485200" y="1436981"/>
                </a:cubicBezTo>
                <a:cubicBezTo>
                  <a:pt x="4409915" y="1456842"/>
                  <a:pt x="4336802" y="1450412"/>
                  <a:pt x="4266450" y="1416389"/>
                </a:cubicBezTo>
                <a:cubicBezTo>
                  <a:pt x="4190351" y="1379587"/>
                  <a:pt x="4135580" y="1321661"/>
                  <a:pt x="4105885" y="1243177"/>
                </a:cubicBezTo>
                <a:cubicBezTo>
                  <a:pt x="4058325" y="1117475"/>
                  <a:pt x="4076924" y="1000307"/>
                  <a:pt x="4163434" y="896755"/>
                </a:cubicBezTo>
                <a:cubicBezTo>
                  <a:pt x="4213237" y="837141"/>
                  <a:pt x="4278581" y="800955"/>
                  <a:pt x="4355797" y="790074"/>
                </a:cubicBezTo>
                <a:cubicBezTo>
                  <a:pt x="4380750" y="786557"/>
                  <a:pt x="4404976" y="785610"/>
                  <a:pt x="4428448" y="787235"/>
                </a:cubicBezTo>
                <a:close/>
                <a:moveTo>
                  <a:pt x="1602345" y="635595"/>
                </a:moveTo>
                <a:cubicBezTo>
                  <a:pt x="1773812" y="635595"/>
                  <a:pt x="1943919" y="635595"/>
                  <a:pt x="2114698" y="635595"/>
                </a:cubicBezTo>
                <a:cubicBezTo>
                  <a:pt x="2114698" y="681138"/>
                  <a:pt x="2114698" y="725987"/>
                  <a:pt x="2114698" y="770944"/>
                </a:cubicBezTo>
                <a:cubicBezTo>
                  <a:pt x="2114491" y="771150"/>
                  <a:pt x="2114196" y="771475"/>
                  <a:pt x="2113869" y="771763"/>
                </a:cubicBezTo>
                <a:cubicBezTo>
                  <a:pt x="2113551" y="772042"/>
                  <a:pt x="2113228" y="772443"/>
                  <a:pt x="2112858" y="772509"/>
                </a:cubicBezTo>
                <a:cubicBezTo>
                  <a:pt x="2111574" y="772736"/>
                  <a:pt x="2110269" y="772972"/>
                  <a:pt x="2108971" y="772973"/>
                </a:cubicBezTo>
                <a:cubicBezTo>
                  <a:pt x="1992334" y="773086"/>
                  <a:pt x="1875697" y="773175"/>
                  <a:pt x="1759060" y="773287"/>
                </a:cubicBezTo>
                <a:cubicBezTo>
                  <a:pt x="1758678" y="773287"/>
                  <a:pt x="1758297" y="773585"/>
                  <a:pt x="1757049" y="774104"/>
                </a:cubicBezTo>
                <a:cubicBezTo>
                  <a:pt x="1757049" y="838542"/>
                  <a:pt x="1757049" y="903345"/>
                  <a:pt x="1757049" y="969635"/>
                </a:cubicBezTo>
                <a:cubicBezTo>
                  <a:pt x="1851786" y="969635"/>
                  <a:pt x="1946299" y="969635"/>
                  <a:pt x="2041343" y="969635"/>
                </a:cubicBezTo>
                <a:cubicBezTo>
                  <a:pt x="2041343" y="1015891"/>
                  <a:pt x="2041343" y="1060667"/>
                  <a:pt x="2041343" y="1106507"/>
                </a:cubicBezTo>
                <a:cubicBezTo>
                  <a:pt x="1946567" y="1106507"/>
                  <a:pt x="1852396" y="1106507"/>
                  <a:pt x="1756727" y="1106507"/>
                </a:cubicBezTo>
                <a:cubicBezTo>
                  <a:pt x="1755573" y="1143989"/>
                  <a:pt x="1756358" y="1180472"/>
                  <a:pt x="1756214" y="1216934"/>
                </a:cubicBezTo>
                <a:cubicBezTo>
                  <a:pt x="1756070" y="1253192"/>
                  <a:pt x="1756182" y="1289452"/>
                  <a:pt x="1756182" y="1325711"/>
                </a:cubicBezTo>
                <a:cubicBezTo>
                  <a:pt x="1756182" y="1362320"/>
                  <a:pt x="1756182" y="1398928"/>
                  <a:pt x="1756182" y="1436362"/>
                </a:cubicBezTo>
                <a:cubicBezTo>
                  <a:pt x="1704744" y="1436362"/>
                  <a:pt x="1654323" y="1436362"/>
                  <a:pt x="1602345" y="1436362"/>
                </a:cubicBezTo>
                <a:cubicBezTo>
                  <a:pt x="1602345" y="1307480"/>
                  <a:pt x="1602345" y="1178757"/>
                  <a:pt x="1602345" y="1048722"/>
                </a:cubicBezTo>
                <a:cubicBezTo>
                  <a:pt x="1602345" y="910366"/>
                  <a:pt x="1602345" y="773321"/>
                  <a:pt x="1602345" y="635595"/>
                </a:cubicBezTo>
                <a:close/>
                <a:moveTo>
                  <a:pt x="2172257" y="634916"/>
                </a:moveTo>
                <a:cubicBezTo>
                  <a:pt x="2218128" y="634885"/>
                  <a:pt x="2263998" y="634890"/>
                  <a:pt x="2309868" y="634919"/>
                </a:cubicBezTo>
                <a:cubicBezTo>
                  <a:pt x="2311600" y="634920"/>
                  <a:pt x="2313331" y="635251"/>
                  <a:pt x="2315905" y="636298"/>
                </a:cubicBezTo>
                <a:cubicBezTo>
                  <a:pt x="2316915" y="641959"/>
                  <a:pt x="2317230" y="646751"/>
                  <a:pt x="2317231" y="651542"/>
                </a:cubicBezTo>
                <a:cubicBezTo>
                  <a:pt x="2317254" y="907541"/>
                  <a:pt x="2317251" y="1163540"/>
                  <a:pt x="2317251" y="1419539"/>
                </a:cubicBezTo>
                <a:cubicBezTo>
                  <a:pt x="2317251" y="1424676"/>
                  <a:pt x="2317251" y="1429814"/>
                  <a:pt x="2317251" y="1435617"/>
                </a:cubicBezTo>
                <a:cubicBezTo>
                  <a:pt x="2265544" y="1435617"/>
                  <a:pt x="2215145" y="1435617"/>
                  <a:pt x="2164095" y="1435617"/>
                </a:cubicBezTo>
                <a:cubicBezTo>
                  <a:pt x="2164095" y="1168705"/>
                  <a:pt x="2164095" y="902481"/>
                  <a:pt x="2164095" y="635491"/>
                </a:cubicBezTo>
                <a:cubicBezTo>
                  <a:pt x="2167233" y="635261"/>
                  <a:pt x="2169745" y="634918"/>
                  <a:pt x="2172257" y="634916"/>
                </a:cubicBezTo>
                <a:close/>
                <a:moveTo>
                  <a:pt x="1015006" y="147647"/>
                </a:moveTo>
                <a:cubicBezTo>
                  <a:pt x="933722" y="139708"/>
                  <a:pt x="866166" y="168392"/>
                  <a:pt x="812706" y="229904"/>
                </a:cubicBezTo>
                <a:cubicBezTo>
                  <a:pt x="788273" y="258017"/>
                  <a:pt x="772257" y="290726"/>
                  <a:pt x="762506" y="328835"/>
                </a:cubicBezTo>
                <a:cubicBezTo>
                  <a:pt x="760173" y="344276"/>
                  <a:pt x="755953" y="359701"/>
                  <a:pt x="755824" y="375160"/>
                </a:cubicBezTo>
                <a:cubicBezTo>
                  <a:pt x="755147" y="455975"/>
                  <a:pt x="755499" y="536799"/>
                  <a:pt x="755538" y="617620"/>
                </a:cubicBezTo>
                <a:cubicBezTo>
                  <a:pt x="755540" y="620979"/>
                  <a:pt x="755985" y="624338"/>
                  <a:pt x="756262" y="628239"/>
                </a:cubicBezTo>
                <a:cubicBezTo>
                  <a:pt x="759570" y="628459"/>
                  <a:pt x="762103" y="628773"/>
                  <a:pt x="764637" y="628774"/>
                </a:cubicBezTo>
                <a:cubicBezTo>
                  <a:pt x="838468" y="628801"/>
                  <a:pt x="912302" y="629188"/>
                  <a:pt x="986127" y="628510"/>
                </a:cubicBezTo>
                <a:cubicBezTo>
                  <a:pt x="1003819" y="628348"/>
                  <a:pt x="1021776" y="626008"/>
                  <a:pt x="1039097" y="622281"/>
                </a:cubicBezTo>
                <a:cubicBezTo>
                  <a:pt x="1091207" y="611068"/>
                  <a:pt x="1134242" y="584055"/>
                  <a:pt x="1168099" y="543067"/>
                </a:cubicBezTo>
                <a:cubicBezTo>
                  <a:pt x="1211267" y="490807"/>
                  <a:pt x="1229998" y="430133"/>
                  <a:pt x="1223415" y="363016"/>
                </a:cubicBezTo>
                <a:cubicBezTo>
                  <a:pt x="1217471" y="302399"/>
                  <a:pt x="1191590" y="250557"/>
                  <a:pt x="1146617" y="208579"/>
                </a:cubicBezTo>
                <a:cubicBezTo>
                  <a:pt x="1109320" y="173767"/>
                  <a:pt x="1065409" y="152570"/>
                  <a:pt x="1015006" y="147647"/>
                </a:cubicBezTo>
                <a:close/>
                <a:moveTo>
                  <a:pt x="949092" y="0"/>
                </a:moveTo>
                <a:cubicBezTo>
                  <a:pt x="976239" y="0"/>
                  <a:pt x="1003385" y="0"/>
                  <a:pt x="1031761" y="0"/>
                </a:cubicBezTo>
                <a:cubicBezTo>
                  <a:pt x="1038072" y="1597"/>
                  <a:pt x="1043050" y="3859"/>
                  <a:pt x="1048255" y="4689"/>
                </a:cubicBezTo>
                <a:cubicBezTo>
                  <a:pt x="1122276" y="16494"/>
                  <a:pt x="1186616" y="48135"/>
                  <a:pt x="1241432" y="99069"/>
                </a:cubicBezTo>
                <a:cubicBezTo>
                  <a:pt x="1311564" y="164234"/>
                  <a:pt x="1352915" y="244394"/>
                  <a:pt x="1363651" y="339553"/>
                </a:cubicBezTo>
                <a:cubicBezTo>
                  <a:pt x="1376578" y="454124"/>
                  <a:pt x="1346698" y="556406"/>
                  <a:pt x="1271390" y="644255"/>
                </a:cubicBezTo>
                <a:cubicBezTo>
                  <a:pt x="1212073" y="713448"/>
                  <a:pt x="1136519" y="754778"/>
                  <a:pt x="1046817" y="769993"/>
                </a:cubicBezTo>
                <a:cubicBezTo>
                  <a:pt x="1031438" y="772602"/>
                  <a:pt x="1015630" y="773631"/>
                  <a:pt x="1000013" y="773707"/>
                </a:cubicBezTo>
                <a:cubicBezTo>
                  <a:pt x="923996" y="774077"/>
                  <a:pt x="847978" y="773875"/>
                  <a:pt x="771960" y="773875"/>
                </a:cubicBezTo>
                <a:cubicBezTo>
                  <a:pt x="767183" y="773875"/>
                  <a:pt x="762405" y="773875"/>
                  <a:pt x="757812" y="773875"/>
                </a:cubicBezTo>
                <a:cubicBezTo>
                  <a:pt x="754963" y="783644"/>
                  <a:pt x="754039" y="944235"/>
                  <a:pt x="756684" y="967592"/>
                </a:cubicBezTo>
                <a:cubicBezTo>
                  <a:pt x="829633" y="967592"/>
                  <a:pt x="902763" y="967592"/>
                  <a:pt x="976689" y="967592"/>
                </a:cubicBezTo>
                <a:cubicBezTo>
                  <a:pt x="976689" y="1016764"/>
                  <a:pt x="976689" y="1064544"/>
                  <a:pt x="976689" y="1113704"/>
                </a:cubicBezTo>
                <a:cubicBezTo>
                  <a:pt x="903149" y="1113704"/>
                  <a:pt x="830005" y="1113704"/>
                  <a:pt x="755512" y="1113704"/>
                </a:cubicBezTo>
                <a:cubicBezTo>
                  <a:pt x="755512" y="1119743"/>
                  <a:pt x="755512" y="1124423"/>
                  <a:pt x="755512" y="1129104"/>
                </a:cubicBezTo>
                <a:cubicBezTo>
                  <a:pt x="755512" y="1203375"/>
                  <a:pt x="755575" y="1277644"/>
                  <a:pt x="755489" y="1351915"/>
                </a:cubicBezTo>
                <a:cubicBezTo>
                  <a:pt x="755437" y="1396659"/>
                  <a:pt x="748836" y="1440407"/>
                  <a:pt x="734237" y="1482777"/>
                </a:cubicBezTo>
                <a:cubicBezTo>
                  <a:pt x="716836" y="1533276"/>
                  <a:pt x="690428" y="1578446"/>
                  <a:pt x="654434" y="1618107"/>
                </a:cubicBezTo>
                <a:cubicBezTo>
                  <a:pt x="599319" y="1678841"/>
                  <a:pt x="531669" y="1717523"/>
                  <a:pt x="451637" y="1734675"/>
                </a:cubicBezTo>
                <a:cubicBezTo>
                  <a:pt x="441457" y="1736856"/>
                  <a:pt x="430980" y="1737652"/>
                  <a:pt x="420064" y="1739985"/>
                </a:cubicBezTo>
                <a:cubicBezTo>
                  <a:pt x="389720" y="1740880"/>
                  <a:pt x="359951" y="1740880"/>
                  <a:pt x="328587" y="1739905"/>
                </a:cubicBezTo>
                <a:cubicBezTo>
                  <a:pt x="289145" y="1732257"/>
                  <a:pt x="252348" y="1722198"/>
                  <a:pt x="217693" y="1705180"/>
                </a:cubicBezTo>
                <a:cubicBezTo>
                  <a:pt x="172554" y="1683015"/>
                  <a:pt x="133149" y="1653238"/>
                  <a:pt x="99704" y="1615714"/>
                </a:cubicBezTo>
                <a:cubicBezTo>
                  <a:pt x="75793" y="1588886"/>
                  <a:pt x="55850" y="1559223"/>
                  <a:pt x="40357" y="1526835"/>
                </a:cubicBezTo>
                <a:cubicBezTo>
                  <a:pt x="21839" y="1488128"/>
                  <a:pt x="9042" y="1447591"/>
                  <a:pt x="4564" y="1404665"/>
                </a:cubicBezTo>
                <a:cubicBezTo>
                  <a:pt x="4389" y="1402984"/>
                  <a:pt x="1581" y="1401579"/>
                  <a:pt x="0" y="1400045"/>
                </a:cubicBezTo>
                <a:cubicBezTo>
                  <a:pt x="0" y="1370276"/>
                  <a:pt x="0" y="1340508"/>
                  <a:pt x="1059" y="1309477"/>
                </a:cubicBezTo>
                <a:cubicBezTo>
                  <a:pt x="3037" y="1305995"/>
                  <a:pt x="4474" y="1303849"/>
                  <a:pt x="4798" y="1301547"/>
                </a:cubicBezTo>
                <a:cubicBezTo>
                  <a:pt x="18012" y="1207794"/>
                  <a:pt x="58947" y="1128648"/>
                  <a:pt x="128927" y="1064591"/>
                </a:cubicBezTo>
                <a:cubicBezTo>
                  <a:pt x="164112" y="1032385"/>
                  <a:pt x="203935" y="1007845"/>
                  <a:pt x="248536" y="991152"/>
                </a:cubicBezTo>
                <a:cubicBezTo>
                  <a:pt x="289687" y="975748"/>
                  <a:pt x="332216" y="967689"/>
                  <a:pt x="376296" y="967813"/>
                </a:cubicBezTo>
                <a:cubicBezTo>
                  <a:pt x="450141" y="968023"/>
                  <a:pt x="523988" y="967871"/>
                  <a:pt x="597833" y="967871"/>
                </a:cubicBezTo>
                <a:cubicBezTo>
                  <a:pt x="602507" y="967871"/>
                  <a:pt x="607180" y="967871"/>
                  <a:pt x="612123" y="967871"/>
                </a:cubicBezTo>
                <a:cubicBezTo>
                  <a:pt x="612123" y="902551"/>
                  <a:pt x="612123" y="838635"/>
                  <a:pt x="612123" y="773905"/>
                </a:cubicBezTo>
                <a:cubicBezTo>
                  <a:pt x="538064" y="773811"/>
                  <a:pt x="464936" y="773948"/>
                  <a:pt x="391909" y="773826"/>
                </a:cubicBezTo>
                <a:cubicBezTo>
                  <a:pt x="391909" y="724459"/>
                  <a:pt x="391909" y="677054"/>
                  <a:pt x="391909" y="628286"/>
                </a:cubicBezTo>
                <a:cubicBezTo>
                  <a:pt x="465894" y="628286"/>
                  <a:pt x="539060" y="628286"/>
                  <a:pt x="613068" y="628286"/>
                </a:cubicBezTo>
                <a:cubicBezTo>
                  <a:pt x="613068" y="622173"/>
                  <a:pt x="613068" y="617425"/>
                  <a:pt x="613068" y="612677"/>
                </a:cubicBezTo>
                <a:cubicBezTo>
                  <a:pt x="613068" y="541016"/>
                  <a:pt x="613240" y="469355"/>
                  <a:pt x="612979" y="397695"/>
                </a:cubicBezTo>
                <a:cubicBezTo>
                  <a:pt x="612883" y="371050"/>
                  <a:pt x="614372" y="344625"/>
                  <a:pt x="618845" y="318329"/>
                </a:cubicBezTo>
                <a:cubicBezTo>
                  <a:pt x="625624" y="278467"/>
                  <a:pt x="638408" y="240602"/>
                  <a:pt x="657075" y="204865"/>
                </a:cubicBezTo>
                <a:cubicBezTo>
                  <a:pt x="676802" y="167099"/>
                  <a:pt x="702104" y="133414"/>
                  <a:pt x="733032" y="103874"/>
                </a:cubicBezTo>
                <a:cubicBezTo>
                  <a:pt x="788583" y="50813"/>
                  <a:pt x="854069" y="17876"/>
                  <a:pt x="929701" y="4828"/>
                </a:cubicBezTo>
                <a:cubicBezTo>
                  <a:pt x="936247" y="3699"/>
                  <a:pt x="942632" y="1632"/>
                  <a:pt x="949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lient" showMasterSp="0">
  <p:cSld name="Title Client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/>
          <p:nvPr>
            <p:ph type="ctrTitle"/>
          </p:nvPr>
        </p:nvSpPr>
        <p:spPr>
          <a:xfrm>
            <a:off x="522000" y="2298994"/>
            <a:ext cx="810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11"/>
          <p:cNvSpPr txBox="1"/>
          <p:nvPr>
            <p:ph idx="1" type="subTitle"/>
          </p:nvPr>
        </p:nvSpPr>
        <p:spPr>
          <a:xfrm>
            <a:off x="522000" y="2769136"/>
            <a:ext cx="810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292" name="Google Shape;292;p11"/>
          <p:cNvSpPr/>
          <p:nvPr/>
        </p:nvSpPr>
        <p:spPr>
          <a:xfrm>
            <a:off x="5062653" y="4025421"/>
            <a:ext cx="1225189" cy="451397"/>
          </a:xfrm>
          <a:custGeom>
            <a:rect b="b" l="l" r="r" t="t"/>
            <a:pathLst>
              <a:path extrusionOk="0" h="451397" w="1225189">
                <a:moveTo>
                  <a:pt x="154910" y="288850"/>
                </a:moveTo>
                <a:cubicBezTo>
                  <a:pt x="135999" y="288850"/>
                  <a:pt x="117087" y="288757"/>
                  <a:pt x="98177" y="288877"/>
                </a:cubicBezTo>
                <a:cubicBezTo>
                  <a:pt x="80382" y="288990"/>
                  <a:pt x="65456" y="295773"/>
                  <a:pt x="53588" y="309013"/>
                </a:cubicBezTo>
                <a:cubicBezTo>
                  <a:pt x="40438" y="323683"/>
                  <a:pt x="35306" y="340928"/>
                  <a:pt x="37995" y="360393"/>
                </a:cubicBezTo>
                <a:cubicBezTo>
                  <a:pt x="40262" y="376808"/>
                  <a:pt x="48050" y="390291"/>
                  <a:pt x="60951" y="400602"/>
                </a:cubicBezTo>
                <a:cubicBezTo>
                  <a:pt x="73881" y="410936"/>
                  <a:pt x="88727" y="415348"/>
                  <a:pt x="105252" y="413298"/>
                </a:cubicBezTo>
                <a:cubicBezTo>
                  <a:pt x="121108" y="411331"/>
                  <a:pt x="134084" y="403936"/>
                  <a:pt x="144319" y="391742"/>
                </a:cubicBezTo>
                <a:cubicBezTo>
                  <a:pt x="151362" y="383350"/>
                  <a:pt x="155796" y="373709"/>
                  <a:pt x="157867" y="362929"/>
                </a:cubicBezTo>
                <a:cubicBezTo>
                  <a:pt x="159180" y="356095"/>
                  <a:pt x="158958" y="349216"/>
                  <a:pt x="158986" y="341653"/>
                </a:cubicBezTo>
                <a:cubicBezTo>
                  <a:pt x="158986" y="324139"/>
                  <a:pt x="158986" y="306624"/>
                  <a:pt x="158986" y="288850"/>
                </a:cubicBezTo>
                <a:cubicBezTo>
                  <a:pt x="157363" y="288850"/>
                  <a:pt x="156137" y="288850"/>
                  <a:pt x="154910" y="288850"/>
                </a:cubicBezTo>
                <a:close/>
                <a:moveTo>
                  <a:pt x="1133299" y="241149"/>
                </a:moveTo>
                <a:cubicBezTo>
                  <a:pt x="1109339" y="245492"/>
                  <a:pt x="1091549" y="268379"/>
                  <a:pt x="1094017" y="294379"/>
                </a:cubicBezTo>
                <a:cubicBezTo>
                  <a:pt x="1095318" y="308082"/>
                  <a:pt x="1101328" y="319451"/>
                  <a:pt x="1111910" y="328249"/>
                </a:cubicBezTo>
                <a:cubicBezTo>
                  <a:pt x="1120647" y="335513"/>
                  <a:pt x="1130800" y="339116"/>
                  <a:pt x="1142202" y="339174"/>
                </a:cubicBezTo>
                <a:cubicBezTo>
                  <a:pt x="1146882" y="339197"/>
                  <a:pt x="1151391" y="338259"/>
                  <a:pt x="1156388" y="336890"/>
                </a:cubicBezTo>
                <a:cubicBezTo>
                  <a:pt x="1165170" y="333894"/>
                  <a:pt x="1172576" y="328857"/>
                  <a:pt x="1178468" y="321700"/>
                </a:cubicBezTo>
                <a:cubicBezTo>
                  <a:pt x="1194338" y="302422"/>
                  <a:pt x="1194098" y="275060"/>
                  <a:pt x="1177310" y="256408"/>
                </a:cubicBezTo>
                <a:cubicBezTo>
                  <a:pt x="1165627" y="243426"/>
                  <a:pt x="1150747" y="237986"/>
                  <a:pt x="1133299" y="241149"/>
                </a:cubicBezTo>
                <a:close/>
                <a:moveTo>
                  <a:pt x="696000" y="239875"/>
                </a:moveTo>
                <a:cubicBezTo>
                  <a:pt x="689443" y="239861"/>
                  <a:pt x="682873" y="241585"/>
                  <a:pt x="676346" y="245071"/>
                </a:cubicBezTo>
                <a:cubicBezTo>
                  <a:pt x="667861" y="249604"/>
                  <a:pt x="661959" y="256612"/>
                  <a:pt x="657501" y="265587"/>
                </a:cubicBezTo>
                <a:cubicBezTo>
                  <a:pt x="656832" y="267102"/>
                  <a:pt x="656163" y="268618"/>
                  <a:pt x="655413" y="270318"/>
                </a:cubicBezTo>
                <a:cubicBezTo>
                  <a:pt x="682573" y="270318"/>
                  <a:pt x="709344" y="270318"/>
                  <a:pt x="736365" y="270318"/>
                </a:cubicBezTo>
                <a:cubicBezTo>
                  <a:pt x="736125" y="269572"/>
                  <a:pt x="735994" y="269043"/>
                  <a:pt x="735789" y="268545"/>
                </a:cubicBezTo>
                <a:cubicBezTo>
                  <a:pt x="731635" y="258501"/>
                  <a:pt x="725196" y="250262"/>
                  <a:pt x="715570" y="245107"/>
                </a:cubicBezTo>
                <a:cubicBezTo>
                  <a:pt x="709099" y="241642"/>
                  <a:pt x="702556" y="239890"/>
                  <a:pt x="696000" y="239875"/>
                </a:cubicBezTo>
                <a:close/>
                <a:moveTo>
                  <a:pt x="811004" y="207180"/>
                </a:moveTo>
                <a:cubicBezTo>
                  <a:pt x="813455" y="207149"/>
                  <a:pt x="814648" y="208143"/>
                  <a:pt x="815793" y="209992"/>
                </a:cubicBezTo>
                <a:cubicBezTo>
                  <a:pt x="825261" y="225275"/>
                  <a:pt x="834777" y="240527"/>
                  <a:pt x="844289" y="255782"/>
                </a:cubicBezTo>
                <a:cubicBezTo>
                  <a:pt x="844817" y="256630"/>
                  <a:pt x="845440" y="257419"/>
                  <a:pt x="846137" y="258402"/>
                </a:cubicBezTo>
                <a:cubicBezTo>
                  <a:pt x="852896" y="247686"/>
                  <a:pt x="859531" y="237167"/>
                  <a:pt x="866166" y="226648"/>
                </a:cubicBezTo>
                <a:cubicBezTo>
                  <a:pt x="869786" y="220910"/>
                  <a:pt x="873420" y="215181"/>
                  <a:pt x="877015" y="209428"/>
                </a:cubicBezTo>
                <a:cubicBezTo>
                  <a:pt x="877825" y="208132"/>
                  <a:pt x="878594" y="207197"/>
                  <a:pt x="880422" y="207210"/>
                </a:cubicBezTo>
                <a:cubicBezTo>
                  <a:pt x="894128" y="207303"/>
                  <a:pt x="907835" y="207270"/>
                  <a:pt x="921541" y="207283"/>
                </a:cubicBezTo>
                <a:cubicBezTo>
                  <a:pt x="921758" y="207283"/>
                  <a:pt x="921976" y="207374"/>
                  <a:pt x="922708" y="207538"/>
                </a:cubicBezTo>
                <a:cubicBezTo>
                  <a:pt x="904804" y="234230"/>
                  <a:pt x="886830" y="260644"/>
                  <a:pt x="868780" y="287484"/>
                </a:cubicBezTo>
                <a:cubicBezTo>
                  <a:pt x="887529" y="315527"/>
                  <a:pt x="906358" y="343688"/>
                  <a:pt x="925443" y="372234"/>
                </a:cubicBezTo>
                <a:cubicBezTo>
                  <a:pt x="924289" y="372343"/>
                  <a:pt x="923560" y="372470"/>
                  <a:pt x="922831" y="372471"/>
                </a:cubicBezTo>
                <a:cubicBezTo>
                  <a:pt x="909351" y="372483"/>
                  <a:pt x="895871" y="372442"/>
                  <a:pt x="882392" y="372523"/>
                </a:cubicBezTo>
                <a:cubicBezTo>
                  <a:pt x="880461" y="372534"/>
                  <a:pt x="879379" y="371950"/>
                  <a:pt x="878348" y="370272"/>
                </a:cubicBezTo>
                <a:cubicBezTo>
                  <a:pt x="872843" y="361312"/>
                  <a:pt x="867183" y="352449"/>
                  <a:pt x="861459" y="343336"/>
                </a:cubicBezTo>
                <a:cubicBezTo>
                  <a:pt x="856043" y="334737"/>
                  <a:pt x="850744" y="326354"/>
                  <a:pt x="845142" y="317491"/>
                </a:cubicBezTo>
                <a:cubicBezTo>
                  <a:pt x="842784" y="321181"/>
                  <a:pt x="840667" y="324455"/>
                  <a:pt x="838588" y="327755"/>
                </a:cubicBezTo>
                <a:cubicBezTo>
                  <a:pt x="829668" y="341914"/>
                  <a:pt x="820748" y="356072"/>
                  <a:pt x="811867" y="370256"/>
                </a:cubicBezTo>
                <a:cubicBezTo>
                  <a:pt x="810974" y="371681"/>
                  <a:pt x="810143" y="372557"/>
                  <a:pt x="808190" y="372540"/>
                </a:cubicBezTo>
                <a:cubicBezTo>
                  <a:pt x="794824" y="372423"/>
                  <a:pt x="781458" y="372477"/>
                  <a:pt x="768091" y="372469"/>
                </a:cubicBezTo>
                <a:cubicBezTo>
                  <a:pt x="767762" y="372469"/>
                  <a:pt x="767433" y="372397"/>
                  <a:pt x="766573" y="372297"/>
                </a:cubicBezTo>
                <a:cubicBezTo>
                  <a:pt x="769825" y="366287"/>
                  <a:pt x="773956" y="361123"/>
                  <a:pt x="777534" y="355619"/>
                </a:cubicBezTo>
                <a:cubicBezTo>
                  <a:pt x="781172" y="350021"/>
                  <a:pt x="784916" y="344491"/>
                  <a:pt x="788627" y="338941"/>
                </a:cubicBezTo>
                <a:cubicBezTo>
                  <a:pt x="792401" y="333298"/>
                  <a:pt x="796196" y="327668"/>
                  <a:pt x="799974" y="322028"/>
                </a:cubicBezTo>
                <a:cubicBezTo>
                  <a:pt x="803689" y="316481"/>
                  <a:pt x="807399" y="310930"/>
                  <a:pt x="811103" y="305376"/>
                </a:cubicBezTo>
                <a:cubicBezTo>
                  <a:pt x="814805" y="299828"/>
                  <a:pt x="818497" y="294273"/>
                  <a:pt x="822373" y="288450"/>
                </a:cubicBezTo>
                <a:cubicBezTo>
                  <a:pt x="804467" y="261576"/>
                  <a:pt x="786570" y="234714"/>
                  <a:pt x="768383" y="207419"/>
                </a:cubicBezTo>
                <a:cubicBezTo>
                  <a:pt x="769980" y="207346"/>
                  <a:pt x="770953" y="207263"/>
                  <a:pt x="771926" y="207262"/>
                </a:cubicBezTo>
                <a:cubicBezTo>
                  <a:pt x="784952" y="207254"/>
                  <a:pt x="797980" y="207343"/>
                  <a:pt x="811004" y="207180"/>
                </a:cubicBezTo>
                <a:close/>
                <a:moveTo>
                  <a:pt x="1129578" y="204888"/>
                </a:moveTo>
                <a:cubicBezTo>
                  <a:pt x="1155462" y="201241"/>
                  <a:pt x="1178332" y="208253"/>
                  <a:pt x="1197721" y="225970"/>
                </a:cubicBezTo>
                <a:cubicBezTo>
                  <a:pt x="1212177" y="239178"/>
                  <a:pt x="1220699" y="255656"/>
                  <a:pt x="1224240" y="274804"/>
                </a:cubicBezTo>
                <a:cubicBezTo>
                  <a:pt x="1224547" y="276462"/>
                  <a:pt x="1224542" y="278177"/>
                  <a:pt x="1224936" y="279993"/>
                </a:cubicBezTo>
                <a:cubicBezTo>
                  <a:pt x="1225189" y="286482"/>
                  <a:pt x="1225189" y="292842"/>
                  <a:pt x="1225189" y="299521"/>
                </a:cubicBezTo>
                <a:cubicBezTo>
                  <a:pt x="1224969" y="300181"/>
                  <a:pt x="1224589" y="300507"/>
                  <a:pt x="1224551" y="300868"/>
                </a:cubicBezTo>
                <a:cubicBezTo>
                  <a:pt x="1222688" y="318407"/>
                  <a:pt x="1215585" y="333638"/>
                  <a:pt x="1204130" y="346895"/>
                </a:cubicBezTo>
                <a:cubicBezTo>
                  <a:pt x="1193110" y="359649"/>
                  <a:pt x="1179445" y="368346"/>
                  <a:pt x="1163136" y="372649"/>
                </a:cubicBezTo>
                <a:cubicBezTo>
                  <a:pt x="1143613" y="377800"/>
                  <a:pt x="1124652" y="376132"/>
                  <a:pt x="1106408" y="367309"/>
                </a:cubicBezTo>
                <a:cubicBezTo>
                  <a:pt x="1086673" y="357765"/>
                  <a:pt x="1072470" y="342743"/>
                  <a:pt x="1064769" y="322390"/>
                </a:cubicBezTo>
                <a:cubicBezTo>
                  <a:pt x="1052435" y="289792"/>
                  <a:pt x="1057259" y="259407"/>
                  <a:pt x="1079693" y="232553"/>
                </a:cubicBezTo>
                <a:cubicBezTo>
                  <a:pt x="1092608" y="217094"/>
                  <a:pt x="1109554" y="207710"/>
                  <a:pt x="1129578" y="204888"/>
                </a:cubicBezTo>
                <a:close/>
                <a:moveTo>
                  <a:pt x="697576" y="204855"/>
                </a:moveTo>
                <a:cubicBezTo>
                  <a:pt x="715216" y="205458"/>
                  <a:pt x="730910" y="211484"/>
                  <a:pt x="744315" y="223041"/>
                </a:cubicBezTo>
                <a:cubicBezTo>
                  <a:pt x="760667" y="237138"/>
                  <a:pt x="770050" y="255064"/>
                  <a:pt x="773211" y="276361"/>
                </a:cubicBezTo>
                <a:cubicBezTo>
                  <a:pt x="774344" y="283995"/>
                  <a:pt x="774689" y="291615"/>
                  <a:pt x="773612" y="299272"/>
                </a:cubicBezTo>
                <a:cubicBezTo>
                  <a:pt x="773473" y="300265"/>
                  <a:pt x="773206" y="301240"/>
                  <a:pt x="772949" y="302458"/>
                </a:cubicBezTo>
                <a:cubicBezTo>
                  <a:pt x="732916" y="302458"/>
                  <a:pt x="692962" y="302458"/>
                  <a:pt x="652600" y="302458"/>
                </a:cubicBezTo>
                <a:cubicBezTo>
                  <a:pt x="657336" y="318977"/>
                  <a:pt x="666337" y="331591"/>
                  <a:pt x="682802" y="336743"/>
                </a:cubicBezTo>
                <a:cubicBezTo>
                  <a:pt x="703794" y="343311"/>
                  <a:pt x="720501" y="335519"/>
                  <a:pt x="734021" y="318897"/>
                </a:cubicBezTo>
                <a:cubicBezTo>
                  <a:pt x="743980" y="323610"/>
                  <a:pt x="753953" y="328330"/>
                  <a:pt x="764396" y="333273"/>
                </a:cubicBezTo>
                <a:cubicBezTo>
                  <a:pt x="762095" y="336692"/>
                  <a:pt x="760176" y="339976"/>
                  <a:pt x="757846" y="342936"/>
                </a:cubicBezTo>
                <a:cubicBezTo>
                  <a:pt x="745186" y="359014"/>
                  <a:pt x="728976" y="369570"/>
                  <a:pt x="708693" y="373030"/>
                </a:cubicBezTo>
                <a:cubicBezTo>
                  <a:pt x="687998" y="376559"/>
                  <a:pt x="668883" y="372100"/>
                  <a:pt x="651913" y="359658"/>
                </a:cubicBezTo>
                <a:cubicBezTo>
                  <a:pt x="633547" y="346192"/>
                  <a:pt x="622696" y="327889"/>
                  <a:pt x="618656" y="305589"/>
                </a:cubicBezTo>
                <a:cubicBezTo>
                  <a:pt x="615058" y="285732"/>
                  <a:pt x="617717" y="266631"/>
                  <a:pt x="626932" y="248647"/>
                </a:cubicBezTo>
                <a:cubicBezTo>
                  <a:pt x="635967" y="231013"/>
                  <a:pt x="649512" y="217960"/>
                  <a:pt x="667929" y="210343"/>
                </a:cubicBezTo>
                <a:cubicBezTo>
                  <a:pt x="672386" y="208500"/>
                  <a:pt x="677199" y="207516"/>
                  <a:pt x="682140" y="206106"/>
                </a:cubicBezTo>
                <a:cubicBezTo>
                  <a:pt x="687481" y="205637"/>
                  <a:pt x="692547" y="204683"/>
                  <a:pt x="697576" y="204855"/>
                </a:cubicBezTo>
                <a:close/>
                <a:moveTo>
                  <a:pt x="993922" y="204830"/>
                </a:moveTo>
                <a:cubicBezTo>
                  <a:pt x="1012844" y="206010"/>
                  <a:pt x="1030484" y="211532"/>
                  <a:pt x="1046609" y="221640"/>
                </a:cubicBezTo>
                <a:cubicBezTo>
                  <a:pt x="1046992" y="221880"/>
                  <a:pt x="1047372" y="222132"/>
                  <a:pt x="1047725" y="222413"/>
                </a:cubicBezTo>
                <a:cubicBezTo>
                  <a:pt x="1047891" y="222544"/>
                  <a:pt x="1047992" y="222758"/>
                  <a:pt x="1048260" y="223120"/>
                </a:cubicBezTo>
                <a:cubicBezTo>
                  <a:pt x="1043177" y="232564"/>
                  <a:pt x="1038051" y="242091"/>
                  <a:pt x="1032758" y="251927"/>
                </a:cubicBezTo>
                <a:cubicBezTo>
                  <a:pt x="1031605" y="251332"/>
                  <a:pt x="1030545" y="250799"/>
                  <a:pt x="1029498" y="250242"/>
                </a:cubicBezTo>
                <a:cubicBezTo>
                  <a:pt x="1019793" y="245077"/>
                  <a:pt x="1009848" y="240508"/>
                  <a:pt x="999013" y="238223"/>
                </a:cubicBezTo>
                <a:cubicBezTo>
                  <a:pt x="992989" y="236953"/>
                  <a:pt x="986923" y="236505"/>
                  <a:pt x="980867" y="238005"/>
                </a:cubicBezTo>
                <a:cubicBezTo>
                  <a:pt x="977274" y="238896"/>
                  <a:pt x="974036" y="240541"/>
                  <a:pt x="971790" y="243574"/>
                </a:cubicBezTo>
                <a:cubicBezTo>
                  <a:pt x="967868" y="248870"/>
                  <a:pt x="968157" y="254845"/>
                  <a:pt x="972638" y="259600"/>
                </a:cubicBezTo>
                <a:cubicBezTo>
                  <a:pt x="976888" y="264110"/>
                  <a:pt x="982426" y="266438"/>
                  <a:pt x="988048" y="268531"/>
                </a:cubicBezTo>
                <a:cubicBezTo>
                  <a:pt x="996199" y="271565"/>
                  <a:pt x="1004459" y="274307"/>
                  <a:pt x="1012605" y="277353"/>
                </a:cubicBezTo>
                <a:cubicBezTo>
                  <a:pt x="1020990" y="280489"/>
                  <a:pt x="1029075" y="284244"/>
                  <a:pt x="1036300" y="289661"/>
                </a:cubicBezTo>
                <a:cubicBezTo>
                  <a:pt x="1044904" y="296111"/>
                  <a:pt x="1050906" y="304415"/>
                  <a:pt x="1052180" y="315132"/>
                </a:cubicBezTo>
                <a:cubicBezTo>
                  <a:pt x="1054100" y="331291"/>
                  <a:pt x="1051660" y="346606"/>
                  <a:pt x="1039937" y="359033"/>
                </a:cubicBezTo>
                <a:cubicBezTo>
                  <a:pt x="1034584" y="364707"/>
                  <a:pt x="1027889" y="368528"/>
                  <a:pt x="1020520" y="371093"/>
                </a:cubicBezTo>
                <a:cubicBezTo>
                  <a:pt x="1012790" y="373784"/>
                  <a:pt x="1004833" y="375061"/>
                  <a:pt x="996639" y="375487"/>
                </a:cubicBezTo>
                <a:cubicBezTo>
                  <a:pt x="977438" y="376486"/>
                  <a:pt x="959462" y="372141"/>
                  <a:pt x="942392" y="363659"/>
                </a:cubicBezTo>
                <a:cubicBezTo>
                  <a:pt x="935916" y="360440"/>
                  <a:pt x="929756" y="356643"/>
                  <a:pt x="923934" y="351829"/>
                </a:cubicBezTo>
                <a:cubicBezTo>
                  <a:pt x="928799" y="344118"/>
                  <a:pt x="933605" y="336500"/>
                  <a:pt x="938558" y="328684"/>
                </a:cubicBezTo>
                <a:cubicBezTo>
                  <a:pt x="939608" y="327086"/>
                  <a:pt x="940511" y="325685"/>
                  <a:pt x="941266" y="324514"/>
                </a:cubicBezTo>
                <a:cubicBezTo>
                  <a:pt x="947674" y="328075"/>
                  <a:pt x="953774" y="331731"/>
                  <a:pt x="960107" y="334925"/>
                </a:cubicBezTo>
                <a:cubicBezTo>
                  <a:pt x="969778" y="339803"/>
                  <a:pt x="980051" y="342779"/>
                  <a:pt x="990916" y="343406"/>
                </a:cubicBezTo>
                <a:cubicBezTo>
                  <a:pt x="996150" y="343707"/>
                  <a:pt x="1001318" y="343190"/>
                  <a:pt x="1006217" y="341176"/>
                </a:cubicBezTo>
                <a:cubicBezTo>
                  <a:pt x="1016714" y="336860"/>
                  <a:pt x="1018514" y="324183"/>
                  <a:pt x="1009315" y="317548"/>
                </a:cubicBezTo>
                <a:cubicBezTo>
                  <a:pt x="1005621" y="314884"/>
                  <a:pt x="1001244" y="312980"/>
                  <a:pt x="996931" y="311405"/>
                </a:cubicBezTo>
                <a:cubicBezTo>
                  <a:pt x="989937" y="308850"/>
                  <a:pt x="982727" y="306892"/>
                  <a:pt x="975631" y="304609"/>
                </a:cubicBezTo>
                <a:cubicBezTo>
                  <a:pt x="966566" y="301692"/>
                  <a:pt x="957736" y="298234"/>
                  <a:pt x="949837" y="292772"/>
                </a:cubicBezTo>
                <a:cubicBezTo>
                  <a:pt x="937801" y="284448"/>
                  <a:pt x="931803" y="272949"/>
                  <a:pt x="931553" y="258321"/>
                </a:cubicBezTo>
                <a:cubicBezTo>
                  <a:pt x="931410" y="249950"/>
                  <a:pt x="932586" y="241884"/>
                  <a:pt x="936146" y="234254"/>
                </a:cubicBezTo>
                <a:cubicBezTo>
                  <a:pt x="941537" y="222701"/>
                  <a:pt x="950559" y="215032"/>
                  <a:pt x="962112" y="210105"/>
                </a:cubicBezTo>
                <a:cubicBezTo>
                  <a:pt x="972284" y="205766"/>
                  <a:pt x="982989" y="204148"/>
                  <a:pt x="993922" y="204830"/>
                </a:cubicBezTo>
                <a:close/>
                <a:moveTo>
                  <a:pt x="415532" y="164827"/>
                </a:moveTo>
                <a:cubicBezTo>
                  <a:pt x="459998" y="164827"/>
                  <a:pt x="504112" y="164827"/>
                  <a:pt x="548399" y="164827"/>
                </a:cubicBezTo>
                <a:cubicBezTo>
                  <a:pt x="548399" y="176638"/>
                  <a:pt x="548399" y="188268"/>
                  <a:pt x="548399" y="199927"/>
                </a:cubicBezTo>
                <a:cubicBezTo>
                  <a:pt x="548346" y="199980"/>
                  <a:pt x="548269" y="200065"/>
                  <a:pt x="548184" y="200139"/>
                </a:cubicBezTo>
                <a:cubicBezTo>
                  <a:pt x="548102" y="200212"/>
                  <a:pt x="548018" y="200316"/>
                  <a:pt x="547922" y="200333"/>
                </a:cubicBezTo>
                <a:cubicBezTo>
                  <a:pt x="547589" y="200392"/>
                  <a:pt x="547251" y="200453"/>
                  <a:pt x="546914" y="200453"/>
                </a:cubicBezTo>
                <a:cubicBezTo>
                  <a:pt x="516667" y="200482"/>
                  <a:pt x="486420" y="200506"/>
                  <a:pt x="456173" y="200535"/>
                </a:cubicBezTo>
                <a:cubicBezTo>
                  <a:pt x="456074" y="200535"/>
                  <a:pt x="455975" y="200612"/>
                  <a:pt x="455651" y="200746"/>
                </a:cubicBezTo>
                <a:cubicBezTo>
                  <a:pt x="455651" y="217457"/>
                  <a:pt x="455651" y="234262"/>
                  <a:pt x="455651" y="251453"/>
                </a:cubicBezTo>
                <a:cubicBezTo>
                  <a:pt x="480219" y="251453"/>
                  <a:pt x="504729" y="251453"/>
                  <a:pt x="529377" y="251453"/>
                </a:cubicBezTo>
                <a:cubicBezTo>
                  <a:pt x="529377" y="263449"/>
                  <a:pt x="529377" y="275060"/>
                  <a:pt x="529377" y="286948"/>
                </a:cubicBezTo>
                <a:cubicBezTo>
                  <a:pt x="504799" y="286948"/>
                  <a:pt x="480377" y="286948"/>
                  <a:pt x="455568" y="286948"/>
                </a:cubicBezTo>
                <a:cubicBezTo>
                  <a:pt x="455268" y="296668"/>
                  <a:pt x="455472" y="306129"/>
                  <a:pt x="455435" y="315584"/>
                </a:cubicBezTo>
                <a:cubicBezTo>
                  <a:pt x="455397" y="324987"/>
                  <a:pt x="455426" y="334390"/>
                  <a:pt x="455426" y="343793"/>
                </a:cubicBezTo>
                <a:cubicBezTo>
                  <a:pt x="455426" y="353287"/>
                  <a:pt x="455426" y="362781"/>
                  <a:pt x="455426" y="372488"/>
                </a:cubicBezTo>
                <a:cubicBezTo>
                  <a:pt x="442087" y="372488"/>
                  <a:pt x="429012" y="372488"/>
                  <a:pt x="415532" y="372488"/>
                </a:cubicBezTo>
                <a:cubicBezTo>
                  <a:pt x="415532" y="339065"/>
                  <a:pt x="415532" y="305684"/>
                  <a:pt x="415532" y="271963"/>
                </a:cubicBezTo>
                <a:cubicBezTo>
                  <a:pt x="415532" y="236083"/>
                  <a:pt x="415532" y="200543"/>
                  <a:pt x="415532" y="164827"/>
                </a:cubicBezTo>
                <a:close/>
                <a:moveTo>
                  <a:pt x="563327" y="164652"/>
                </a:moveTo>
                <a:cubicBezTo>
                  <a:pt x="575222" y="164644"/>
                  <a:pt x="587118" y="164645"/>
                  <a:pt x="599014" y="164652"/>
                </a:cubicBezTo>
                <a:cubicBezTo>
                  <a:pt x="599463" y="164653"/>
                  <a:pt x="599912" y="164738"/>
                  <a:pt x="600579" y="165010"/>
                </a:cubicBezTo>
                <a:cubicBezTo>
                  <a:pt x="600841" y="166478"/>
                  <a:pt x="600923" y="167721"/>
                  <a:pt x="600923" y="168963"/>
                </a:cubicBezTo>
                <a:cubicBezTo>
                  <a:pt x="600929" y="235351"/>
                  <a:pt x="600928" y="301738"/>
                  <a:pt x="600928" y="368126"/>
                </a:cubicBezTo>
                <a:cubicBezTo>
                  <a:pt x="600928" y="369458"/>
                  <a:pt x="600928" y="370790"/>
                  <a:pt x="600928" y="372295"/>
                </a:cubicBezTo>
                <a:cubicBezTo>
                  <a:pt x="587519" y="372295"/>
                  <a:pt x="574449" y="372295"/>
                  <a:pt x="561210" y="372295"/>
                </a:cubicBezTo>
                <a:cubicBezTo>
                  <a:pt x="561210" y="303078"/>
                  <a:pt x="561210" y="234038"/>
                  <a:pt x="561210" y="164801"/>
                </a:cubicBezTo>
                <a:cubicBezTo>
                  <a:pt x="562024" y="164741"/>
                  <a:pt x="562675" y="164652"/>
                  <a:pt x="563327" y="164652"/>
                </a:cubicBezTo>
                <a:close/>
                <a:moveTo>
                  <a:pt x="263219" y="38289"/>
                </a:moveTo>
                <a:cubicBezTo>
                  <a:pt x="242140" y="36230"/>
                  <a:pt x="224621" y="43669"/>
                  <a:pt x="210757" y="59621"/>
                </a:cubicBezTo>
                <a:cubicBezTo>
                  <a:pt x="204421" y="66911"/>
                  <a:pt x="200268" y="75393"/>
                  <a:pt x="197739" y="85276"/>
                </a:cubicBezTo>
                <a:cubicBezTo>
                  <a:pt x="197134" y="89280"/>
                  <a:pt x="196040" y="93280"/>
                  <a:pt x="196006" y="97289"/>
                </a:cubicBezTo>
                <a:cubicBezTo>
                  <a:pt x="195830" y="118247"/>
                  <a:pt x="195922" y="139207"/>
                  <a:pt x="195932" y="160166"/>
                </a:cubicBezTo>
                <a:cubicBezTo>
                  <a:pt x="195932" y="161037"/>
                  <a:pt x="196048" y="161908"/>
                  <a:pt x="196120" y="162920"/>
                </a:cubicBezTo>
                <a:cubicBezTo>
                  <a:pt x="196978" y="162977"/>
                  <a:pt x="197635" y="163058"/>
                  <a:pt x="198292" y="163058"/>
                </a:cubicBezTo>
                <a:cubicBezTo>
                  <a:pt x="217438" y="163065"/>
                  <a:pt x="236585" y="163166"/>
                  <a:pt x="255730" y="162990"/>
                </a:cubicBezTo>
                <a:cubicBezTo>
                  <a:pt x="260318" y="162948"/>
                  <a:pt x="264975" y="162341"/>
                  <a:pt x="269467" y="161375"/>
                </a:cubicBezTo>
                <a:cubicBezTo>
                  <a:pt x="282980" y="158467"/>
                  <a:pt x="294140" y="151462"/>
                  <a:pt x="302920" y="140832"/>
                </a:cubicBezTo>
                <a:cubicBezTo>
                  <a:pt x="314115" y="127280"/>
                  <a:pt x="318972" y="111545"/>
                  <a:pt x="317265" y="94140"/>
                </a:cubicBezTo>
                <a:cubicBezTo>
                  <a:pt x="315724" y="78421"/>
                  <a:pt x="309012" y="64976"/>
                  <a:pt x="297349" y="54090"/>
                </a:cubicBezTo>
                <a:cubicBezTo>
                  <a:pt x="287677" y="45063"/>
                  <a:pt x="276290" y="39566"/>
                  <a:pt x="263219" y="38289"/>
                </a:cubicBezTo>
                <a:close/>
                <a:moveTo>
                  <a:pt x="246126" y="0"/>
                </a:moveTo>
                <a:cubicBezTo>
                  <a:pt x="253166" y="0"/>
                  <a:pt x="260205" y="0"/>
                  <a:pt x="267564" y="0"/>
                </a:cubicBezTo>
                <a:cubicBezTo>
                  <a:pt x="269201" y="414"/>
                  <a:pt x="270492" y="1001"/>
                  <a:pt x="271841" y="1216"/>
                </a:cubicBezTo>
                <a:cubicBezTo>
                  <a:pt x="291037" y="4277"/>
                  <a:pt x="307722" y="12483"/>
                  <a:pt x="321938" y="25691"/>
                </a:cubicBezTo>
                <a:cubicBezTo>
                  <a:pt x="340125" y="42590"/>
                  <a:pt x="350848" y="63378"/>
                  <a:pt x="353632" y="88055"/>
                </a:cubicBezTo>
                <a:cubicBezTo>
                  <a:pt x="356985" y="117767"/>
                  <a:pt x="349236" y="144291"/>
                  <a:pt x="329706" y="167073"/>
                </a:cubicBezTo>
                <a:cubicBezTo>
                  <a:pt x="314324" y="185017"/>
                  <a:pt x="294731" y="195735"/>
                  <a:pt x="271469" y="199681"/>
                </a:cubicBezTo>
                <a:cubicBezTo>
                  <a:pt x="267480" y="200357"/>
                  <a:pt x="263381" y="200624"/>
                  <a:pt x="259331" y="200644"/>
                </a:cubicBezTo>
                <a:cubicBezTo>
                  <a:pt x="239618" y="200740"/>
                  <a:pt x="219904" y="200687"/>
                  <a:pt x="200191" y="200687"/>
                </a:cubicBezTo>
                <a:cubicBezTo>
                  <a:pt x="198952" y="200687"/>
                  <a:pt x="197713" y="200687"/>
                  <a:pt x="196522" y="200687"/>
                </a:cubicBezTo>
                <a:cubicBezTo>
                  <a:pt x="195783" y="203221"/>
                  <a:pt x="195543" y="244866"/>
                  <a:pt x="196229" y="250923"/>
                </a:cubicBezTo>
                <a:cubicBezTo>
                  <a:pt x="215147" y="250923"/>
                  <a:pt x="234111" y="250923"/>
                  <a:pt x="253282" y="250923"/>
                </a:cubicBezTo>
                <a:cubicBezTo>
                  <a:pt x="253282" y="263675"/>
                  <a:pt x="253282" y="276066"/>
                  <a:pt x="253282" y="288814"/>
                </a:cubicBezTo>
                <a:cubicBezTo>
                  <a:pt x="234212" y="288814"/>
                  <a:pt x="215243" y="288814"/>
                  <a:pt x="195925" y="288814"/>
                </a:cubicBezTo>
                <a:cubicBezTo>
                  <a:pt x="195925" y="290380"/>
                  <a:pt x="195925" y="291594"/>
                  <a:pt x="195925" y="292808"/>
                </a:cubicBezTo>
                <a:cubicBezTo>
                  <a:pt x="195925" y="312068"/>
                  <a:pt x="195942" y="331328"/>
                  <a:pt x="195919" y="350589"/>
                </a:cubicBezTo>
                <a:cubicBezTo>
                  <a:pt x="195906" y="362192"/>
                  <a:pt x="194194" y="373537"/>
                  <a:pt x="190408" y="384525"/>
                </a:cubicBezTo>
                <a:cubicBezTo>
                  <a:pt x="185896" y="397621"/>
                  <a:pt x="179047" y="409334"/>
                  <a:pt x="169713" y="419620"/>
                </a:cubicBezTo>
                <a:cubicBezTo>
                  <a:pt x="155420" y="435369"/>
                  <a:pt x="137877" y="445401"/>
                  <a:pt x="117122" y="449849"/>
                </a:cubicBezTo>
                <a:cubicBezTo>
                  <a:pt x="114482" y="450414"/>
                  <a:pt x="111765" y="450621"/>
                  <a:pt x="108934" y="451226"/>
                </a:cubicBezTo>
                <a:cubicBezTo>
                  <a:pt x="101065" y="451458"/>
                  <a:pt x="93345" y="451458"/>
                  <a:pt x="85212" y="451205"/>
                </a:cubicBezTo>
                <a:cubicBezTo>
                  <a:pt x="74984" y="449222"/>
                  <a:pt x="65441" y="446613"/>
                  <a:pt x="56454" y="442200"/>
                </a:cubicBezTo>
                <a:cubicBezTo>
                  <a:pt x="44748" y="436452"/>
                  <a:pt x="34529" y="428730"/>
                  <a:pt x="25856" y="418999"/>
                </a:cubicBezTo>
                <a:cubicBezTo>
                  <a:pt x="19656" y="412042"/>
                  <a:pt x="14484" y="404349"/>
                  <a:pt x="10466" y="395950"/>
                </a:cubicBezTo>
                <a:cubicBezTo>
                  <a:pt x="5664" y="385912"/>
                  <a:pt x="2345" y="375400"/>
                  <a:pt x="1184" y="364268"/>
                </a:cubicBezTo>
                <a:cubicBezTo>
                  <a:pt x="1138" y="363832"/>
                  <a:pt x="410" y="363468"/>
                  <a:pt x="0" y="363070"/>
                </a:cubicBezTo>
                <a:cubicBezTo>
                  <a:pt x="0" y="355350"/>
                  <a:pt x="0" y="347630"/>
                  <a:pt x="275" y="339583"/>
                </a:cubicBezTo>
                <a:cubicBezTo>
                  <a:pt x="788" y="338680"/>
                  <a:pt x="1160" y="338124"/>
                  <a:pt x="1245" y="337527"/>
                </a:cubicBezTo>
                <a:cubicBezTo>
                  <a:pt x="4671" y="313214"/>
                  <a:pt x="15287" y="292689"/>
                  <a:pt x="33435" y="276078"/>
                </a:cubicBezTo>
                <a:cubicBezTo>
                  <a:pt x="42559" y="267726"/>
                  <a:pt x="52886" y="261362"/>
                  <a:pt x="64452" y="257033"/>
                </a:cubicBezTo>
                <a:cubicBezTo>
                  <a:pt x="75124" y="253038"/>
                  <a:pt x="86153" y="250948"/>
                  <a:pt x="97584" y="250981"/>
                </a:cubicBezTo>
                <a:cubicBezTo>
                  <a:pt x="116734" y="251035"/>
                  <a:pt x="135885" y="250996"/>
                  <a:pt x="155035" y="250996"/>
                </a:cubicBezTo>
                <a:cubicBezTo>
                  <a:pt x="156247" y="250996"/>
                  <a:pt x="157459" y="250996"/>
                  <a:pt x="158741" y="250996"/>
                </a:cubicBezTo>
                <a:cubicBezTo>
                  <a:pt x="158741" y="234056"/>
                  <a:pt x="158741" y="217481"/>
                  <a:pt x="158741" y="200695"/>
                </a:cubicBezTo>
                <a:cubicBezTo>
                  <a:pt x="139535" y="200670"/>
                  <a:pt x="120571" y="200706"/>
                  <a:pt x="101633" y="200674"/>
                </a:cubicBezTo>
                <a:cubicBezTo>
                  <a:pt x="101633" y="187872"/>
                  <a:pt x="101633" y="175579"/>
                  <a:pt x="101633" y="162932"/>
                </a:cubicBezTo>
                <a:cubicBezTo>
                  <a:pt x="120819" y="162932"/>
                  <a:pt x="139793" y="162932"/>
                  <a:pt x="158986" y="162932"/>
                </a:cubicBezTo>
                <a:cubicBezTo>
                  <a:pt x="158986" y="161346"/>
                  <a:pt x="158986" y="160115"/>
                  <a:pt x="158986" y="158884"/>
                </a:cubicBezTo>
                <a:cubicBezTo>
                  <a:pt x="158986" y="140300"/>
                  <a:pt x="159030" y="121717"/>
                  <a:pt x="158963" y="103133"/>
                </a:cubicBezTo>
                <a:cubicBezTo>
                  <a:pt x="158938" y="96224"/>
                  <a:pt x="159324" y="89371"/>
                  <a:pt x="160484" y="82552"/>
                </a:cubicBezTo>
                <a:cubicBezTo>
                  <a:pt x="162242" y="72214"/>
                  <a:pt x="165557" y="62395"/>
                  <a:pt x="170398" y="53127"/>
                </a:cubicBezTo>
                <a:cubicBezTo>
                  <a:pt x="175513" y="43334"/>
                  <a:pt x="182075" y="34598"/>
                  <a:pt x="190095" y="26937"/>
                </a:cubicBezTo>
                <a:cubicBezTo>
                  <a:pt x="204502" y="13177"/>
                  <a:pt x="221484" y="4636"/>
                  <a:pt x="241097" y="1252"/>
                </a:cubicBezTo>
                <a:cubicBezTo>
                  <a:pt x="242795" y="959"/>
                  <a:pt x="244451" y="423"/>
                  <a:pt x="2461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>
            <p:ph idx="2" type="pic"/>
          </p:nvPr>
        </p:nvSpPr>
        <p:spPr>
          <a:xfrm>
            <a:off x="2856159" y="3930805"/>
            <a:ext cx="1225200" cy="641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94" name="Google Shape;294;p11"/>
          <p:cNvCxnSpPr/>
          <p:nvPr/>
        </p:nvCxnSpPr>
        <p:spPr>
          <a:xfrm>
            <a:off x="4572000" y="4047609"/>
            <a:ext cx="0" cy="407100"/>
          </a:xfrm>
          <a:prstGeom prst="straightConnector1">
            <a:avLst/>
          </a:prstGeom>
          <a:noFill/>
          <a:ln cap="flat" cmpd="sng" w="9525">
            <a:solidFill>
              <a:srgbClr val="00B0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v1" showMasterSp="0">
  <p:cSld name="Mockup v1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2"/>
          <p:cNvSpPr/>
          <p:nvPr/>
        </p:nvSpPr>
        <p:spPr>
          <a:xfrm>
            <a:off x="7636042" y="0"/>
            <a:ext cx="1508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 3" id="1120" name="Google Shape;1120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1390" y="870403"/>
            <a:ext cx="6058781" cy="3472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02"/>
          <p:cNvSpPr/>
          <p:nvPr>
            <p:ph idx="2" type="pic"/>
          </p:nvPr>
        </p:nvSpPr>
        <p:spPr>
          <a:xfrm>
            <a:off x="5287095" y="1080070"/>
            <a:ext cx="4697700" cy="294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2" name="Google Shape;1122;p102"/>
          <p:cNvSpPr txBox="1"/>
          <p:nvPr>
            <p:ph idx="1" type="body"/>
          </p:nvPr>
        </p:nvSpPr>
        <p:spPr>
          <a:xfrm>
            <a:off x="376238" y="1223998"/>
            <a:ext cx="4007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3" name="Google Shape;1123;p102"/>
          <p:cNvSpPr txBox="1"/>
          <p:nvPr>
            <p:ph type="title"/>
          </p:nvPr>
        </p:nvSpPr>
        <p:spPr>
          <a:xfrm>
            <a:off x="378447" y="288000"/>
            <a:ext cx="6639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4" name="Google Shape;1124;p102"/>
          <p:cNvSpPr txBox="1"/>
          <p:nvPr>
            <p:ph idx="3" type="body"/>
          </p:nvPr>
        </p:nvSpPr>
        <p:spPr>
          <a:xfrm>
            <a:off x="376238" y="720000"/>
            <a:ext cx="4005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5" name="Google Shape;1125;p102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v2">
  <p:cSld name="Mockup v2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3"/>
          <p:cNvSpPr/>
          <p:nvPr/>
        </p:nvSpPr>
        <p:spPr>
          <a:xfrm>
            <a:off x="6759074" y="0"/>
            <a:ext cx="238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103"/>
          <p:cNvGrpSpPr/>
          <p:nvPr/>
        </p:nvGrpSpPr>
        <p:grpSpPr>
          <a:xfrm>
            <a:off x="4483747" y="1209628"/>
            <a:ext cx="4569525" cy="2618660"/>
            <a:chOff x="0" y="0"/>
            <a:chExt cx="6092700" cy="3491546"/>
          </a:xfrm>
        </p:grpSpPr>
        <p:pic>
          <p:nvPicPr>
            <p:cNvPr descr="Graphic 3" id="1129" name="Google Shape;1129;p10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6092700" cy="3491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0" name="Google Shape;1130;p103"/>
            <p:cNvSpPr/>
            <p:nvPr/>
          </p:nvSpPr>
          <p:spPr>
            <a:xfrm>
              <a:off x="679501" y="210841"/>
              <a:ext cx="4734000" cy="2965500"/>
            </a:xfrm>
            <a:prstGeom prst="rect">
              <a:avLst/>
            </a:prstGeom>
            <a:gradFill>
              <a:gsLst>
                <a:gs pos="0">
                  <a:srgbClr val="F2F3F4"/>
                </a:gs>
                <a:gs pos="36000">
                  <a:srgbClr val="EDEEEE"/>
                </a:gs>
                <a:gs pos="78000">
                  <a:srgbClr val="DEDFE0"/>
                </a:gs>
                <a:gs pos="100000">
                  <a:srgbClr val="D5D6D6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Google Shape;1131;p103"/>
          <p:cNvSpPr/>
          <p:nvPr>
            <p:ph idx="2" type="pic"/>
          </p:nvPr>
        </p:nvSpPr>
        <p:spPr>
          <a:xfrm>
            <a:off x="5000827" y="1372707"/>
            <a:ext cx="3543000" cy="222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2" name="Google Shape;1132;p103"/>
          <p:cNvSpPr txBox="1"/>
          <p:nvPr>
            <p:ph idx="1" type="body"/>
          </p:nvPr>
        </p:nvSpPr>
        <p:spPr>
          <a:xfrm>
            <a:off x="376238" y="1223998"/>
            <a:ext cx="4007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3" name="Google Shape;1133;p103"/>
          <p:cNvSpPr txBox="1"/>
          <p:nvPr>
            <p:ph type="title"/>
          </p:nvPr>
        </p:nvSpPr>
        <p:spPr>
          <a:xfrm>
            <a:off x="378447" y="274638"/>
            <a:ext cx="5571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4" name="Google Shape;1134;p103"/>
          <p:cNvSpPr txBox="1"/>
          <p:nvPr>
            <p:ph idx="3" type="body"/>
          </p:nvPr>
        </p:nvSpPr>
        <p:spPr>
          <a:xfrm>
            <a:off x="376238" y="720000"/>
            <a:ext cx="5571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5" name="Google Shape;1135;p103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v3">
  <p:cSld name="Mockup v3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Google Shape;1137;p104"/>
          <p:cNvGrpSpPr/>
          <p:nvPr/>
        </p:nvGrpSpPr>
        <p:grpSpPr>
          <a:xfrm>
            <a:off x="2287236" y="1626723"/>
            <a:ext cx="4569525" cy="2618660"/>
            <a:chOff x="0" y="0"/>
            <a:chExt cx="6092700" cy="3491546"/>
          </a:xfrm>
        </p:grpSpPr>
        <p:pic>
          <p:nvPicPr>
            <p:cNvPr descr="Graphic 3" id="1138" name="Google Shape;1138;p10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6092700" cy="3491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" name="Google Shape;1139;p104"/>
            <p:cNvSpPr/>
            <p:nvPr/>
          </p:nvSpPr>
          <p:spPr>
            <a:xfrm>
              <a:off x="679501" y="210841"/>
              <a:ext cx="4734000" cy="2965500"/>
            </a:xfrm>
            <a:prstGeom prst="rect">
              <a:avLst/>
            </a:prstGeom>
            <a:gradFill>
              <a:gsLst>
                <a:gs pos="0">
                  <a:srgbClr val="F2F3F4"/>
                </a:gs>
                <a:gs pos="36000">
                  <a:srgbClr val="EDEEEE"/>
                </a:gs>
                <a:gs pos="78000">
                  <a:srgbClr val="DEDFE0"/>
                </a:gs>
                <a:gs pos="100000">
                  <a:srgbClr val="D5D6D6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p104"/>
          <p:cNvSpPr/>
          <p:nvPr>
            <p:ph idx="2" type="pic"/>
          </p:nvPr>
        </p:nvSpPr>
        <p:spPr>
          <a:xfrm>
            <a:off x="2804316" y="1789802"/>
            <a:ext cx="3543000" cy="222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1" name="Google Shape;1141;p104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2" name="Google Shape;1142;p104"/>
          <p:cNvSpPr txBox="1"/>
          <p:nvPr>
            <p:ph idx="1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v1">
  <p:cSld name="Mobile v1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 11" id="1144" name="Google Shape;1144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84485" y="886053"/>
            <a:ext cx="1758963" cy="353385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05"/>
          <p:cNvSpPr/>
          <p:nvPr/>
        </p:nvSpPr>
        <p:spPr>
          <a:xfrm>
            <a:off x="6694044" y="886053"/>
            <a:ext cx="1738500" cy="3514800"/>
          </a:xfrm>
          <a:prstGeom prst="rect">
            <a:avLst/>
          </a:prstGeom>
          <a:solidFill>
            <a:srgbClr val="000000">
              <a:alpha val="780"/>
            </a:srgbClr>
          </a:solidFill>
          <a:ln>
            <a:noFill/>
          </a:ln>
        </p:spPr>
        <p:txBody>
          <a:bodyPr anchorCtr="0" anchor="ctr" bIns="45700" lIns="34275" spcFirstLastPara="1" rIns="3427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105"/>
          <p:cNvSpPr/>
          <p:nvPr>
            <p:ph idx="2" type="pic"/>
          </p:nvPr>
        </p:nvSpPr>
        <p:spPr>
          <a:xfrm>
            <a:off x="6789740" y="971797"/>
            <a:ext cx="1547400" cy="334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7" name="Google Shape;1147;p105"/>
          <p:cNvSpPr txBox="1"/>
          <p:nvPr>
            <p:ph idx="1" type="body"/>
          </p:nvPr>
        </p:nvSpPr>
        <p:spPr>
          <a:xfrm>
            <a:off x="376238" y="1223998"/>
            <a:ext cx="57351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8" name="Google Shape;1148;p105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9" name="Google Shape;1149;p105"/>
          <p:cNvSpPr txBox="1"/>
          <p:nvPr>
            <p:ph idx="3" type="body"/>
          </p:nvPr>
        </p:nvSpPr>
        <p:spPr>
          <a:xfrm>
            <a:off x="376238" y="720000"/>
            <a:ext cx="5735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v2">
  <p:cSld name="Mobile v2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 11" id="1151" name="Google Shape;1151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93117" y="1152000"/>
            <a:ext cx="1758963" cy="3533856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06"/>
          <p:cNvSpPr/>
          <p:nvPr/>
        </p:nvSpPr>
        <p:spPr>
          <a:xfrm>
            <a:off x="3702676" y="1152000"/>
            <a:ext cx="1738500" cy="3514800"/>
          </a:xfrm>
          <a:prstGeom prst="rect">
            <a:avLst/>
          </a:prstGeom>
          <a:solidFill>
            <a:srgbClr val="000000">
              <a:alpha val="780"/>
            </a:srgbClr>
          </a:solidFill>
          <a:ln>
            <a:noFill/>
          </a:ln>
        </p:spPr>
        <p:txBody>
          <a:bodyPr anchorCtr="0" anchor="ctr" bIns="45700" lIns="34275" spcFirstLastPara="1" rIns="3427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106"/>
          <p:cNvSpPr/>
          <p:nvPr>
            <p:ph idx="2" type="pic"/>
          </p:nvPr>
        </p:nvSpPr>
        <p:spPr>
          <a:xfrm>
            <a:off x="3798372" y="1237744"/>
            <a:ext cx="1547400" cy="334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4" name="Google Shape;1154;p106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" name="Google Shape;1155;p106"/>
          <p:cNvSpPr txBox="1"/>
          <p:nvPr>
            <p:ph idx="1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07"/>
          <p:cNvSpPr/>
          <p:nvPr>
            <p:ph idx="2" type="media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›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Slide">
  <p:cSld name="Chart Slide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08"/>
          <p:cNvSpPr/>
          <p:nvPr>
            <p:ph idx="2" type="chart"/>
          </p:nvPr>
        </p:nvSpPr>
        <p:spPr>
          <a:xfrm>
            <a:off x="378000" y="1224000"/>
            <a:ext cx="83880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›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p108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1" name="Google Shape;1161;p108"/>
          <p:cNvSpPr txBox="1"/>
          <p:nvPr>
            <p:ph idx="1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+ Text">
  <p:cSld name="Chart + Text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9"/>
          <p:cNvSpPr/>
          <p:nvPr>
            <p:ph idx="2" type="chart"/>
          </p:nvPr>
        </p:nvSpPr>
        <p:spPr>
          <a:xfrm>
            <a:off x="37800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›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4" name="Google Shape;1164;p109"/>
          <p:cNvSpPr txBox="1"/>
          <p:nvPr>
            <p:ph idx="1" type="body"/>
          </p:nvPr>
        </p:nvSpPr>
        <p:spPr>
          <a:xfrm>
            <a:off x="478945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5" name="Google Shape;1165;p109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6" name="Google Shape;1166;p109"/>
          <p:cNvSpPr txBox="1"/>
          <p:nvPr>
            <p:ph idx="3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Chart">
  <p:cSld name="Text + Chart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10"/>
          <p:cNvSpPr/>
          <p:nvPr>
            <p:ph idx="2" type="chart"/>
          </p:nvPr>
        </p:nvSpPr>
        <p:spPr>
          <a:xfrm>
            <a:off x="4789449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›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9" name="Google Shape;1169;p110"/>
          <p:cNvSpPr txBox="1"/>
          <p:nvPr>
            <p:ph idx="1" type="body"/>
          </p:nvPr>
        </p:nvSpPr>
        <p:spPr>
          <a:xfrm>
            <a:off x="37800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0" name="Google Shape;1170;p110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1" name="Google Shape;1171;p110"/>
          <p:cNvSpPr txBox="1"/>
          <p:nvPr>
            <p:ph idx="3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+ Text">
  <p:cSld name="Table + Text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11"/>
          <p:cNvSpPr txBox="1"/>
          <p:nvPr>
            <p:ph idx="1" type="body"/>
          </p:nvPr>
        </p:nvSpPr>
        <p:spPr>
          <a:xfrm>
            <a:off x="478945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4" name="Google Shape;1174;p111"/>
          <p:cNvSpPr/>
          <p:nvPr>
            <p:ph idx="2" type="tbl"/>
          </p:nvPr>
        </p:nvSpPr>
        <p:spPr>
          <a:xfrm>
            <a:off x="37800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p111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6" name="Google Shape;1176;p111"/>
          <p:cNvSpPr txBox="1"/>
          <p:nvPr>
            <p:ph idx="3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itle / Agenda Item Slide" showMasterSp="0" type="title">
  <p:cSld name="TITLE">
    <p:bg>
      <p:bgPr>
        <a:solidFill>
          <a:schemeClr val="accen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12"/>
          <p:cNvSpPr txBox="1"/>
          <p:nvPr>
            <p:ph idx="1" type="subTitle"/>
          </p:nvPr>
        </p:nvSpPr>
        <p:spPr>
          <a:xfrm>
            <a:off x="522000" y="2769136"/>
            <a:ext cx="810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298" name="Google Shape;298;p1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Table">
  <p:cSld name="Text + Table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12"/>
          <p:cNvSpPr txBox="1"/>
          <p:nvPr>
            <p:ph idx="1" type="body"/>
          </p:nvPr>
        </p:nvSpPr>
        <p:spPr>
          <a:xfrm>
            <a:off x="37800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9" name="Google Shape;1179;p112"/>
          <p:cNvSpPr/>
          <p:nvPr>
            <p:ph idx="2" type="tbl"/>
          </p:nvPr>
        </p:nvSpPr>
        <p:spPr>
          <a:xfrm>
            <a:off x="478945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p112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1" name="Google Shape;1181;p112"/>
          <p:cNvSpPr txBox="1"/>
          <p:nvPr>
            <p:ph idx="3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" showMasterSp="0">
  <p:cSld name="Quotes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3"/>
          <p:cNvSpPr/>
          <p:nvPr/>
        </p:nvSpPr>
        <p:spPr>
          <a:xfrm>
            <a:off x="0" y="1729409"/>
            <a:ext cx="9144000" cy="342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4" name="Google Shape;1184;p113"/>
          <p:cNvCxnSpPr/>
          <p:nvPr/>
        </p:nvCxnSpPr>
        <p:spPr>
          <a:xfrm>
            <a:off x="3067601" y="1630017"/>
            <a:ext cx="0" cy="35256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2471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5" name="Google Shape;1185;p113"/>
          <p:cNvCxnSpPr/>
          <p:nvPr/>
        </p:nvCxnSpPr>
        <p:spPr>
          <a:xfrm>
            <a:off x="6057933" y="1623393"/>
            <a:ext cx="0" cy="35256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2471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6" name="Google Shape;1186;p113"/>
          <p:cNvSpPr/>
          <p:nvPr>
            <p:ph idx="2" type="pic"/>
          </p:nvPr>
        </p:nvSpPr>
        <p:spPr>
          <a:xfrm>
            <a:off x="6396039" y="1083624"/>
            <a:ext cx="1182000" cy="118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87" name="Google Shape;1187;p113"/>
          <p:cNvSpPr/>
          <p:nvPr>
            <p:ph idx="3" type="pic"/>
          </p:nvPr>
        </p:nvSpPr>
        <p:spPr>
          <a:xfrm>
            <a:off x="3367088" y="1083624"/>
            <a:ext cx="1182000" cy="118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88" name="Google Shape;1188;p113"/>
          <p:cNvSpPr/>
          <p:nvPr>
            <p:ph idx="4" type="pic"/>
          </p:nvPr>
        </p:nvSpPr>
        <p:spPr>
          <a:xfrm>
            <a:off x="376237" y="1083624"/>
            <a:ext cx="1182000" cy="118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89" name="Google Shape;1189;p113"/>
          <p:cNvSpPr txBox="1"/>
          <p:nvPr>
            <p:ph idx="1" type="body"/>
          </p:nvPr>
        </p:nvSpPr>
        <p:spPr>
          <a:xfrm>
            <a:off x="376238" y="4344988"/>
            <a:ext cx="2395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0" name="Google Shape;1190;p113"/>
          <p:cNvSpPr txBox="1"/>
          <p:nvPr>
            <p:ph idx="5" type="body"/>
          </p:nvPr>
        </p:nvSpPr>
        <p:spPr>
          <a:xfrm>
            <a:off x="376237" y="4062257"/>
            <a:ext cx="2395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1" name="Google Shape;1191;p113"/>
          <p:cNvSpPr txBox="1"/>
          <p:nvPr>
            <p:ph idx="6" type="body"/>
          </p:nvPr>
        </p:nvSpPr>
        <p:spPr>
          <a:xfrm>
            <a:off x="376237" y="2716213"/>
            <a:ext cx="2395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2" name="Google Shape;1192;p113"/>
          <p:cNvSpPr txBox="1"/>
          <p:nvPr>
            <p:ph idx="7" type="body"/>
          </p:nvPr>
        </p:nvSpPr>
        <p:spPr>
          <a:xfrm>
            <a:off x="3374232" y="4344988"/>
            <a:ext cx="2395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3" name="Google Shape;1193;p113"/>
          <p:cNvSpPr txBox="1"/>
          <p:nvPr>
            <p:ph idx="8" type="body"/>
          </p:nvPr>
        </p:nvSpPr>
        <p:spPr>
          <a:xfrm>
            <a:off x="3374231" y="4062257"/>
            <a:ext cx="2395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4" name="Google Shape;1194;p113"/>
          <p:cNvSpPr txBox="1"/>
          <p:nvPr>
            <p:ph idx="9" type="body"/>
          </p:nvPr>
        </p:nvSpPr>
        <p:spPr>
          <a:xfrm>
            <a:off x="3367916" y="2716213"/>
            <a:ext cx="2395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5" name="Google Shape;1195;p113"/>
          <p:cNvSpPr txBox="1"/>
          <p:nvPr>
            <p:ph idx="13" type="body"/>
          </p:nvPr>
        </p:nvSpPr>
        <p:spPr>
          <a:xfrm>
            <a:off x="6359596" y="4344988"/>
            <a:ext cx="2395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6" name="Google Shape;1196;p113"/>
          <p:cNvSpPr txBox="1"/>
          <p:nvPr>
            <p:ph idx="14" type="body"/>
          </p:nvPr>
        </p:nvSpPr>
        <p:spPr>
          <a:xfrm>
            <a:off x="6359595" y="4062257"/>
            <a:ext cx="2395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7" name="Google Shape;1197;p113"/>
          <p:cNvSpPr txBox="1"/>
          <p:nvPr>
            <p:ph idx="15" type="body"/>
          </p:nvPr>
        </p:nvSpPr>
        <p:spPr>
          <a:xfrm>
            <a:off x="6359595" y="2716213"/>
            <a:ext cx="2395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8" name="Google Shape;1198;p113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99" name="Google Shape;1199;p113"/>
          <p:cNvCxnSpPr/>
          <p:nvPr/>
        </p:nvCxnSpPr>
        <p:spPr>
          <a:xfrm>
            <a:off x="3067601" y="1630017"/>
            <a:ext cx="0" cy="35256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2471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0" name="Google Shape;1200;p113"/>
          <p:cNvCxnSpPr/>
          <p:nvPr/>
        </p:nvCxnSpPr>
        <p:spPr>
          <a:xfrm>
            <a:off x="6057933" y="1623393"/>
            <a:ext cx="0" cy="35256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2471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Open quotation mark with solid fill" id="1201" name="Google Shape;1201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241679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 with solid fill" id="1202" name="Google Shape;1202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3247133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 with solid fill" id="1203" name="Google Shape;1203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261472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 with solid fill" id="1204" name="Google Shape;1204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241679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 with solid fill" id="1205" name="Google Shape;1205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3247133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 with solid fill" id="1206" name="Google Shape;1206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261472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113"/>
          <p:cNvCxnSpPr>
            <a:stCxn id="1186" idx="4"/>
            <a:endCxn id="1201" idx="1"/>
          </p:cNvCxnSpPr>
          <p:nvPr/>
        </p:nvCxnSpPr>
        <p:spPr>
          <a:xfrm rot="5400000">
            <a:off x="6717039" y="2292024"/>
            <a:ext cx="296700" cy="243300"/>
          </a:xfrm>
          <a:prstGeom prst="bentConnector2">
            <a:avLst/>
          </a:prstGeom>
          <a:noFill/>
          <a:ln cap="flat" cmpd="sng" w="12700">
            <a:solidFill>
              <a:schemeClr val="lt1">
                <a:alpha val="2471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8" name="Google Shape;1208;p113"/>
          <p:cNvCxnSpPr>
            <a:stCxn id="1187" idx="4"/>
            <a:endCxn id="1202" idx="1"/>
          </p:cNvCxnSpPr>
          <p:nvPr/>
        </p:nvCxnSpPr>
        <p:spPr>
          <a:xfrm rot="5400000">
            <a:off x="3705188" y="2309124"/>
            <a:ext cx="296700" cy="209100"/>
          </a:xfrm>
          <a:prstGeom prst="bentConnector2">
            <a:avLst/>
          </a:prstGeom>
          <a:noFill/>
          <a:ln cap="flat" cmpd="sng" w="12700">
            <a:solidFill>
              <a:schemeClr val="lt1">
                <a:alpha val="2471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9" name="Google Shape;1209;p113"/>
          <p:cNvCxnSpPr>
            <a:stCxn id="1188" idx="4"/>
            <a:endCxn id="1203" idx="1"/>
          </p:cNvCxnSpPr>
          <p:nvPr/>
        </p:nvCxnSpPr>
        <p:spPr>
          <a:xfrm rot="5400000">
            <a:off x="717037" y="2311824"/>
            <a:ext cx="296700" cy="203700"/>
          </a:xfrm>
          <a:prstGeom prst="bentConnector2">
            <a:avLst/>
          </a:prstGeom>
          <a:noFill/>
          <a:ln cap="flat" cmpd="sng" w="12700">
            <a:solidFill>
              <a:schemeClr val="lt1">
                <a:alpha val="2471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0" name="Google Shape;1210;p113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746">
          <p15:clr>
            <a:srgbClr val="FBAE40"/>
          </p15:clr>
        </p15:guide>
        <p15:guide id="2" orient="horz" pos="2482">
          <p15:clr>
            <a:srgbClr val="FBAE40"/>
          </p15:clr>
        </p15:guide>
        <p15:guide id="3" orient="horz" pos="2558">
          <p15:clr>
            <a:srgbClr val="FBAE40"/>
          </p15:clr>
        </p15:guide>
        <p15:guide id="4" orient="horz" pos="1711">
          <p15:clr>
            <a:srgbClr val="FBAE40"/>
          </p15:clr>
        </p15:guide>
        <p15:guide id="5" pos="212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2p">
  <p:cSld name="Team - 2p">
    <p:bg>
      <p:bgPr>
        <a:solidFill>
          <a:schemeClr val="lt1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14"/>
          <p:cNvSpPr/>
          <p:nvPr/>
        </p:nvSpPr>
        <p:spPr>
          <a:xfrm>
            <a:off x="0" y="2440745"/>
            <a:ext cx="9144000" cy="27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114"/>
          <p:cNvSpPr/>
          <p:nvPr>
            <p:ph idx="2" type="pic"/>
          </p:nvPr>
        </p:nvSpPr>
        <p:spPr>
          <a:xfrm>
            <a:off x="5361164" y="1320959"/>
            <a:ext cx="1924800" cy="1924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p114"/>
          <p:cNvSpPr/>
          <p:nvPr>
            <p:ph idx="3" type="pic"/>
          </p:nvPr>
        </p:nvSpPr>
        <p:spPr>
          <a:xfrm>
            <a:off x="1858028" y="1320959"/>
            <a:ext cx="1924800" cy="1924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p114"/>
          <p:cNvSpPr txBox="1"/>
          <p:nvPr>
            <p:ph idx="1" type="body"/>
          </p:nvPr>
        </p:nvSpPr>
        <p:spPr>
          <a:xfrm>
            <a:off x="1858028" y="3335811"/>
            <a:ext cx="1924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6" name="Google Shape;1216;p114"/>
          <p:cNvSpPr txBox="1"/>
          <p:nvPr>
            <p:ph idx="4" type="body"/>
          </p:nvPr>
        </p:nvSpPr>
        <p:spPr>
          <a:xfrm>
            <a:off x="1857961" y="3857559"/>
            <a:ext cx="192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7" name="Google Shape;1217;p114"/>
          <p:cNvSpPr txBox="1"/>
          <p:nvPr>
            <p:ph idx="5" type="body"/>
          </p:nvPr>
        </p:nvSpPr>
        <p:spPr>
          <a:xfrm>
            <a:off x="5361162" y="3335811"/>
            <a:ext cx="1924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8" name="Google Shape;1218;p114"/>
          <p:cNvSpPr txBox="1"/>
          <p:nvPr>
            <p:ph idx="6" type="body"/>
          </p:nvPr>
        </p:nvSpPr>
        <p:spPr>
          <a:xfrm>
            <a:off x="5361095" y="3857559"/>
            <a:ext cx="192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9" name="Google Shape;1219;p114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114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3p">
  <p:cSld name="Team - 3p">
    <p:bg>
      <p:bgPr>
        <a:solidFill>
          <a:schemeClr val="lt1"/>
        </a:solid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5"/>
          <p:cNvSpPr/>
          <p:nvPr/>
        </p:nvSpPr>
        <p:spPr>
          <a:xfrm>
            <a:off x="0" y="2440745"/>
            <a:ext cx="9144000" cy="27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15"/>
          <p:cNvSpPr/>
          <p:nvPr>
            <p:ph idx="2" type="pic"/>
          </p:nvPr>
        </p:nvSpPr>
        <p:spPr>
          <a:xfrm>
            <a:off x="6216450" y="1455420"/>
            <a:ext cx="1656000" cy="16560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4" name="Google Shape;1224;p115"/>
          <p:cNvSpPr/>
          <p:nvPr>
            <p:ph idx="3" type="pic"/>
          </p:nvPr>
        </p:nvSpPr>
        <p:spPr>
          <a:xfrm>
            <a:off x="1413339" y="1455420"/>
            <a:ext cx="1656000" cy="16560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5" name="Google Shape;1225;p115"/>
          <p:cNvSpPr/>
          <p:nvPr>
            <p:ph idx="4" type="pic"/>
          </p:nvPr>
        </p:nvSpPr>
        <p:spPr>
          <a:xfrm>
            <a:off x="3815574" y="1455420"/>
            <a:ext cx="1656000" cy="16560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p115"/>
          <p:cNvSpPr txBox="1"/>
          <p:nvPr>
            <p:ph idx="1" type="body"/>
          </p:nvPr>
        </p:nvSpPr>
        <p:spPr>
          <a:xfrm>
            <a:off x="1413339" y="3231036"/>
            <a:ext cx="1656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7" name="Google Shape;1227;p115"/>
          <p:cNvSpPr txBox="1"/>
          <p:nvPr>
            <p:ph idx="5" type="body"/>
          </p:nvPr>
        </p:nvSpPr>
        <p:spPr>
          <a:xfrm>
            <a:off x="1413272" y="3752784"/>
            <a:ext cx="1656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8" name="Google Shape;1228;p115"/>
          <p:cNvSpPr txBox="1"/>
          <p:nvPr>
            <p:ph idx="6" type="body"/>
          </p:nvPr>
        </p:nvSpPr>
        <p:spPr>
          <a:xfrm>
            <a:off x="3814928" y="3231036"/>
            <a:ext cx="1656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9" name="Google Shape;1229;p115"/>
          <p:cNvSpPr txBox="1"/>
          <p:nvPr>
            <p:ph idx="7" type="body"/>
          </p:nvPr>
        </p:nvSpPr>
        <p:spPr>
          <a:xfrm>
            <a:off x="3814861" y="3752784"/>
            <a:ext cx="1656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0" name="Google Shape;1230;p115"/>
          <p:cNvSpPr txBox="1"/>
          <p:nvPr>
            <p:ph idx="8" type="body"/>
          </p:nvPr>
        </p:nvSpPr>
        <p:spPr>
          <a:xfrm>
            <a:off x="6216517" y="3231036"/>
            <a:ext cx="1656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1" name="Google Shape;1231;p115"/>
          <p:cNvSpPr txBox="1"/>
          <p:nvPr>
            <p:ph idx="9" type="body"/>
          </p:nvPr>
        </p:nvSpPr>
        <p:spPr>
          <a:xfrm>
            <a:off x="6216450" y="3752784"/>
            <a:ext cx="1656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2" name="Google Shape;1232;p115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3" name="Google Shape;1233;p115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4p">
  <p:cSld name="Team - 4p">
    <p:bg>
      <p:bgPr>
        <a:solidFill>
          <a:schemeClr val="lt1"/>
        </a:solidFill>
      </p:bgPr>
    </p:bg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16"/>
          <p:cNvSpPr/>
          <p:nvPr/>
        </p:nvSpPr>
        <p:spPr>
          <a:xfrm>
            <a:off x="0" y="2440745"/>
            <a:ext cx="9144000" cy="27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16"/>
          <p:cNvSpPr/>
          <p:nvPr>
            <p:ph idx="2" type="pic"/>
          </p:nvPr>
        </p:nvSpPr>
        <p:spPr>
          <a:xfrm>
            <a:off x="743086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p116"/>
          <p:cNvSpPr/>
          <p:nvPr>
            <p:ph idx="3" type="pic"/>
          </p:nvPr>
        </p:nvSpPr>
        <p:spPr>
          <a:xfrm>
            <a:off x="6928650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8" name="Google Shape;1238;p116"/>
          <p:cNvSpPr/>
          <p:nvPr>
            <p:ph idx="4" type="pic"/>
          </p:nvPr>
        </p:nvSpPr>
        <p:spPr>
          <a:xfrm>
            <a:off x="4866796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p116"/>
          <p:cNvSpPr/>
          <p:nvPr>
            <p:ph idx="5" type="pic"/>
          </p:nvPr>
        </p:nvSpPr>
        <p:spPr>
          <a:xfrm>
            <a:off x="2804941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116"/>
          <p:cNvSpPr txBox="1"/>
          <p:nvPr>
            <p:ph idx="1" type="body"/>
          </p:nvPr>
        </p:nvSpPr>
        <p:spPr>
          <a:xfrm>
            <a:off x="742586" y="3145311"/>
            <a:ext cx="1471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1" name="Google Shape;1241;p116"/>
          <p:cNvSpPr txBox="1"/>
          <p:nvPr>
            <p:ph idx="6" type="body"/>
          </p:nvPr>
        </p:nvSpPr>
        <p:spPr>
          <a:xfrm>
            <a:off x="742519" y="3667059"/>
            <a:ext cx="147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2" name="Google Shape;1242;p116"/>
          <p:cNvSpPr txBox="1"/>
          <p:nvPr>
            <p:ph idx="7" type="body"/>
          </p:nvPr>
        </p:nvSpPr>
        <p:spPr>
          <a:xfrm>
            <a:off x="2805008" y="3145311"/>
            <a:ext cx="1471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3" name="Google Shape;1243;p116"/>
          <p:cNvSpPr txBox="1"/>
          <p:nvPr>
            <p:ph idx="8" type="body"/>
          </p:nvPr>
        </p:nvSpPr>
        <p:spPr>
          <a:xfrm>
            <a:off x="2804941" y="3667059"/>
            <a:ext cx="147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4" name="Google Shape;1244;p116"/>
          <p:cNvSpPr txBox="1"/>
          <p:nvPr>
            <p:ph idx="9" type="body"/>
          </p:nvPr>
        </p:nvSpPr>
        <p:spPr>
          <a:xfrm>
            <a:off x="4866863" y="3145311"/>
            <a:ext cx="1471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5" name="Google Shape;1245;p116"/>
          <p:cNvSpPr txBox="1"/>
          <p:nvPr>
            <p:ph idx="13" type="body"/>
          </p:nvPr>
        </p:nvSpPr>
        <p:spPr>
          <a:xfrm>
            <a:off x="4866796" y="3667059"/>
            <a:ext cx="147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6" name="Google Shape;1246;p116"/>
          <p:cNvSpPr txBox="1"/>
          <p:nvPr>
            <p:ph idx="14" type="body"/>
          </p:nvPr>
        </p:nvSpPr>
        <p:spPr>
          <a:xfrm>
            <a:off x="6928150" y="3145311"/>
            <a:ext cx="1471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7" name="Google Shape;1247;p116"/>
          <p:cNvSpPr txBox="1"/>
          <p:nvPr>
            <p:ph idx="15" type="body"/>
          </p:nvPr>
        </p:nvSpPr>
        <p:spPr>
          <a:xfrm>
            <a:off x="6928083" y="3667059"/>
            <a:ext cx="147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8" name="Google Shape;1248;p116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9" name="Google Shape;1249;p116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5p">
  <p:cSld name="Team - 5p">
    <p:bg>
      <p:bgPr>
        <a:solidFill>
          <a:schemeClr val="lt1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17"/>
          <p:cNvSpPr/>
          <p:nvPr/>
        </p:nvSpPr>
        <p:spPr>
          <a:xfrm>
            <a:off x="0" y="2440745"/>
            <a:ext cx="9144000" cy="27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17"/>
          <p:cNvSpPr/>
          <p:nvPr>
            <p:ph idx="2" type="pic"/>
          </p:nvPr>
        </p:nvSpPr>
        <p:spPr>
          <a:xfrm>
            <a:off x="406405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3" name="Google Shape;1253;p117"/>
          <p:cNvSpPr/>
          <p:nvPr>
            <p:ph idx="3" type="pic"/>
          </p:nvPr>
        </p:nvSpPr>
        <p:spPr>
          <a:xfrm>
            <a:off x="7265761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4" name="Google Shape;1254;p117"/>
          <p:cNvSpPr/>
          <p:nvPr>
            <p:ph idx="4" type="pic"/>
          </p:nvPr>
        </p:nvSpPr>
        <p:spPr>
          <a:xfrm>
            <a:off x="5550922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p117"/>
          <p:cNvSpPr/>
          <p:nvPr>
            <p:ph idx="5" type="pic"/>
          </p:nvPr>
        </p:nvSpPr>
        <p:spPr>
          <a:xfrm>
            <a:off x="2121244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6" name="Google Shape;1256;p117"/>
          <p:cNvSpPr/>
          <p:nvPr>
            <p:ph idx="6" type="pic"/>
          </p:nvPr>
        </p:nvSpPr>
        <p:spPr>
          <a:xfrm>
            <a:off x="3836083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p117"/>
          <p:cNvSpPr txBox="1"/>
          <p:nvPr>
            <p:ph idx="1" type="body"/>
          </p:nvPr>
        </p:nvSpPr>
        <p:spPr>
          <a:xfrm>
            <a:off x="407038" y="3173886"/>
            <a:ext cx="1471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8" name="Google Shape;1258;p117"/>
          <p:cNvSpPr txBox="1"/>
          <p:nvPr>
            <p:ph idx="7" type="body"/>
          </p:nvPr>
        </p:nvSpPr>
        <p:spPr>
          <a:xfrm>
            <a:off x="406971" y="3695634"/>
            <a:ext cx="14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9" name="Google Shape;1259;p117"/>
          <p:cNvSpPr txBox="1"/>
          <p:nvPr>
            <p:ph idx="8" type="body"/>
          </p:nvPr>
        </p:nvSpPr>
        <p:spPr>
          <a:xfrm>
            <a:off x="2120610" y="3173886"/>
            <a:ext cx="1471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0" name="Google Shape;1260;p117"/>
          <p:cNvSpPr txBox="1"/>
          <p:nvPr>
            <p:ph idx="9" type="body"/>
          </p:nvPr>
        </p:nvSpPr>
        <p:spPr>
          <a:xfrm>
            <a:off x="2120543" y="3695634"/>
            <a:ext cx="14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1" name="Google Shape;1261;p117"/>
          <p:cNvSpPr txBox="1"/>
          <p:nvPr>
            <p:ph idx="13" type="body"/>
          </p:nvPr>
        </p:nvSpPr>
        <p:spPr>
          <a:xfrm>
            <a:off x="3836716" y="3173886"/>
            <a:ext cx="1471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2" name="Google Shape;1262;p117"/>
          <p:cNvSpPr txBox="1"/>
          <p:nvPr>
            <p:ph idx="14" type="body"/>
          </p:nvPr>
        </p:nvSpPr>
        <p:spPr>
          <a:xfrm>
            <a:off x="3836649" y="3695634"/>
            <a:ext cx="14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3" name="Google Shape;1263;p117"/>
          <p:cNvSpPr txBox="1"/>
          <p:nvPr>
            <p:ph idx="15" type="body"/>
          </p:nvPr>
        </p:nvSpPr>
        <p:spPr>
          <a:xfrm>
            <a:off x="5550922" y="3173886"/>
            <a:ext cx="1471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4" name="Google Shape;1264;p117"/>
          <p:cNvSpPr txBox="1"/>
          <p:nvPr>
            <p:ph idx="16" type="body"/>
          </p:nvPr>
        </p:nvSpPr>
        <p:spPr>
          <a:xfrm>
            <a:off x="5550855" y="3695634"/>
            <a:ext cx="14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5" name="Google Shape;1265;p117"/>
          <p:cNvSpPr txBox="1"/>
          <p:nvPr>
            <p:ph idx="17" type="body"/>
          </p:nvPr>
        </p:nvSpPr>
        <p:spPr>
          <a:xfrm>
            <a:off x="7266394" y="3173886"/>
            <a:ext cx="1471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6" name="Google Shape;1266;p117"/>
          <p:cNvSpPr txBox="1"/>
          <p:nvPr>
            <p:ph idx="18" type="body"/>
          </p:nvPr>
        </p:nvSpPr>
        <p:spPr>
          <a:xfrm>
            <a:off x="7266327" y="3695634"/>
            <a:ext cx="14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7" name="Google Shape;1267;p117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117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e case without logo" showMasterSp="0">
  <p:cSld name="Reference case without logo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18"/>
          <p:cNvSpPr txBox="1"/>
          <p:nvPr>
            <p:ph idx="1" type="body"/>
          </p:nvPr>
        </p:nvSpPr>
        <p:spPr>
          <a:xfrm>
            <a:off x="376238" y="1303328"/>
            <a:ext cx="45192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972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20"/>
              <a:buFont typeface="Calibri"/>
              <a:buChar char="•"/>
              <a:defRPr sz="1400"/>
            </a:lvl1pPr>
            <a:lvl2pPr indent="-3175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›"/>
              <a:defRPr sz="1400"/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›"/>
              <a:defRPr sz="1400"/>
            </a:lvl4pPr>
            <a:lvl5pPr indent="-3175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1" name="Google Shape;1271;p118"/>
          <p:cNvSpPr/>
          <p:nvPr/>
        </p:nvSpPr>
        <p:spPr>
          <a:xfrm>
            <a:off x="-1" y="2824164"/>
            <a:ext cx="5280900" cy="231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18"/>
          <p:cNvSpPr/>
          <p:nvPr>
            <p:ph idx="2" type="pic"/>
          </p:nvPr>
        </p:nvSpPr>
        <p:spPr>
          <a:xfrm>
            <a:off x="5280989" y="0"/>
            <a:ext cx="38631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3" name="Google Shape;1273;p118"/>
          <p:cNvSpPr txBox="1"/>
          <p:nvPr>
            <p:ph idx="3" type="body"/>
          </p:nvPr>
        </p:nvSpPr>
        <p:spPr>
          <a:xfrm>
            <a:off x="377999" y="3041374"/>
            <a:ext cx="4519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4" name="Google Shape;1274;p118"/>
          <p:cNvSpPr txBox="1"/>
          <p:nvPr>
            <p:ph idx="4" type="body"/>
          </p:nvPr>
        </p:nvSpPr>
        <p:spPr>
          <a:xfrm>
            <a:off x="376237" y="3494088"/>
            <a:ext cx="45192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972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alibri"/>
              <a:buChar char="•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›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›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5" name="Google Shape;1275;p118"/>
          <p:cNvSpPr txBox="1"/>
          <p:nvPr>
            <p:ph type="title"/>
          </p:nvPr>
        </p:nvSpPr>
        <p:spPr>
          <a:xfrm>
            <a:off x="378447" y="274638"/>
            <a:ext cx="4528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" name="Google Shape;1276;p118"/>
          <p:cNvSpPr txBox="1"/>
          <p:nvPr>
            <p:ph idx="5" type="body"/>
          </p:nvPr>
        </p:nvSpPr>
        <p:spPr>
          <a:xfrm>
            <a:off x="376238" y="719999"/>
            <a:ext cx="4528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logos">
  <p:cSld name="Customer logos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19"/>
          <p:cNvSpPr/>
          <p:nvPr>
            <p:ph idx="2" type="pic"/>
          </p:nvPr>
        </p:nvSpPr>
        <p:spPr>
          <a:xfrm>
            <a:off x="1457581" y="2235198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79" name="Google Shape;1279;p119"/>
          <p:cNvSpPr/>
          <p:nvPr>
            <p:ph idx="3" type="pic"/>
          </p:nvPr>
        </p:nvSpPr>
        <p:spPr>
          <a:xfrm>
            <a:off x="2744387" y="2235198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80" name="Google Shape;1280;p119"/>
          <p:cNvSpPr/>
          <p:nvPr>
            <p:ph idx="4" type="pic"/>
          </p:nvPr>
        </p:nvSpPr>
        <p:spPr>
          <a:xfrm>
            <a:off x="4031193" y="2235198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81" name="Google Shape;1281;p119"/>
          <p:cNvSpPr/>
          <p:nvPr>
            <p:ph idx="5" type="pic"/>
          </p:nvPr>
        </p:nvSpPr>
        <p:spPr>
          <a:xfrm>
            <a:off x="5317999" y="2235198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82" name="Google Shape;1282;p119"/>
          <p:cNvSpPr/>
          <p:nvPr>
            <p:ph idx="6" type="pic"/>
          </p:nvPr>
        </p:nvSpPr>
        <p:spPr>
          <a:xfrm>
            <a:off x="6604805" y="2235198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119"/>
          <p:cNvSpPr/>
          <p:nvPr>
            <p:ph idx="7" type="pic"/>
          </p:nvPr>
        </p:nvSpPr>
        <p:spPr>
          <a:xfrm>
            <a:off x="1457581" y="3726626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84" name="Google Shape;1284;p119"/>
          <p:cNvSpPr/>
          <p:nvPr>
            <p:ph idx="8" type="pic"/>
          </p:nvPr>
        </p:nvSpPr>
        <p:spPr>
          <a:xfrm>
            <a:off x="2744387" y="3726626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85" name="Google Shape;1285;p119"/>
          <p:cNvSpPr/>
          <p:nvPr>
            <p:ph idx="9" type="pic"/>
          </p:nvPr>
        </p:nvSpPr>
        <p:spPr>
          <a:xfrm>
            <a:off x="4031195" y="3726625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86" name="Google Shape;1286;p119"/>
          <p:cNvSpPr/>
          <p:nvPr>
            <p:ph idx="13" type="pic"/>
          </p:nvPr>
        </p:nvSpPr>
        <p:spPr>
          <a:xfrm>
            <a:off x="5317999" y="3726626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87" name="Google Shape;1287;p119"/>
          <p:cNvSpPr/>
          <p:nvPr>
            <p:ph idx="14" type="pic"/>
          </p:nvPr>
        </p:nvSpPr>
        <p:spPr>
          <a:xfrm>
            <a:off x="6604805" y="3726626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88" name="Google Shape;1288;p119"/>
          <p:cNvSpPr/>
          <p:nvPr>
            <p:ph idx="15" type="pic"/>
          </p:nvPr>
        </p:nvSpPr>
        <p:spPr>
          <a:xfrm>
            <a:off x="817760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89" name="Google Shape;1289;p119"/>
          <p:cNvSpPr/>
          <p:nvPr>
            <p:ph idx="16" type="pic"/>
          </p:nvPr>
        </p:nvSpPr>
        <p:spPr>
          <a:xfrm>
            <a:off x="2104566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90" name="Google Shape;1290;p119"/>
          <p:cNvSpPr/>
          <p:nvPr>
            <p:ph idx="17" type="pic"/>
          </p:nvPr>
        </p:nvSpPr>
        <p:spPr>
          <a:xfrm>
            <a:off x="3391372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119"/>
          <p:cNvSpPr/>
          <p:nvPr>
            <p:ph idx="18" type="pic"/>
          </p:nvPr>
        </p:nvSpPr>
        <p:spPr>
          <a:xfrm>
            <a:off x="4678178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92" name="Google Shape;1292;p119"/>
          <p:cNvSpPr/>
          <p:nvPr>
            <p:ph idx="19" type="pic"/>
          </p:nvPr>
        </p:nvSpPr>
        <p:spPr>
          <a:xfrm>
            <a:off x="5964984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93" name="Google Shape;1293;p119"/>
          <p:cNvSpPr/>
          <p:nvPr>
            <p:ph idx="20" type="pic"/>
          </p:nvPr>
        </p:nvSpPr>
        <p:spPr>
          <a:xfrm>
            <a:off x="7240638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94" name="Google Shape;1294;p119"/>
          <p:cNvSpPr/>
          <p:nvPr>
            <p:ph idx="21" type="pic"/>
          </p:nvPr>
        </p:nvSpPr>
        <p:spPr>
          <a:xfrm>
            <a:off x="817760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95" name="Google Shape;1295;p119"/>
          <p:cNvSpPr/>
          <p:nvPr>
            <p:ph idx="22" type="pic"/>
          </p:nvPr>
        </p:nvSpPr>
        <p:spPr>
          <a:xfrm>
            <a:off x="2104566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96" name="Google Shape;1296;p119"/>
          <p:cNvSpPr/>
          <p:nvPr>
            <p:ph idx="23" type="pic"/>
          </p:nvPr>
        </p:nvSpPr>
        <p:spPr>
          <a:xfrm>
            <a:off x="3391372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97" name="Google Shape;1297;p119"/>
          <p:cNvSpPr/>
          <p:nvPr>
            <p:ph idx="24" type="pic"/>
          </p:nvPr>
        </p:nvSpPr>
        <p:spPr>
          <a:xfrm>
            <a:off x="4678178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98" name="Google Shape;1298;p119"/>
          <p:cNvSpPr/>
          <p:nvPr>
            <p:ph idx="25" type="pic"/>
          </p:nvPr>
        </p:nvSpPr>
        <p:spPr>
          <a:xfrm>
            <a:off x="5964984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299" name="Google Shape;1299;p119"/>
          <p:cNvSpPr/>
          <p:nvPr>
            <p:ph idx="26" type="pic"/>
          </p:nvPr>
        </p:nvSpPr>
        <p:spPr>
          <a:xfrm>
            <a:off x="7240638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1300" name="Google Shape;1300;p119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1" name="Google Shape;1301;p119"/>
          <p:cNvSpPr txBox="1"/>
          <p:nvPr>
            <p:ph idx="1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ering">
  <p:cSld name="Offering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20"/>
          <p:cNvSpPr txBox="1"/>
          <p:nvPr>
            <p:ph idx="1" type="body"/>
          </p:nvPr>
        </p:nvSpPr>
        <p:spPr>
          <a:xfrm>
            <a:off x="376234" y="2468419"/>
            <a:ext cx="4616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4" name="Google Shape;1304;p120"/>
          <p:cNvSpPr/>
          <p:nvPr/>
        </p:nvSpPr>
        <p:spPr>
          <a:xfrm>
            <a:off x="5370641" y="0"/>
            <a:ext cx="3773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120"/>
          <p:cNvSpPr txBox="1"/>
          <p:nvPr>
            <p:ph type="title"/>
          </p:nvPr>
        </p:nvSpPr>
        <p:spPr>
          <a:xfrm>
            <a:off x="376238" y="292879"/>
            <a:ext cx="83898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None/>
              <a:defRPr sz="2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6" name="Google Shape;1306;p120"/>
          <p:cNvSpPr txBox="1"/>
          <p:nvPr>
            <p:ph idx="2" type="body"/>
          </p:nvPr>
        </p:nvSpPr>
        <p:spPr>
          <a:xfrm>
            <a:off x="376236" y="1209508"/>
            <a:ext cx="4616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7" name="Google Shape;1307;p120"/>
          <p:cNvSpPr txBox="1"/>
          <p:nvPr>
            <p:ph idx="3" type="body"/>
          </p:nvPr>
        </p:nvSpPr>
        <p:spPr>
          <a:xfrm>
            <a:off x="376238" y="895624"/>
            <a:ext cx="12471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8" name="Google Shape;1308;p120"/>
          <p:cNvSpPr txBox="1"/>
          <p:nvPr>
            <p:ph idx="4" type="body"/>
          </p:nvPr>
        </p:nvSpPr>
        <p:spPr>
          <a:xfrm>
            <a:off x="5751508" y="895624"/>
            <a:ext cx="9855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9" name="Google Shape;1309;p120"/>
          <p:cNvSpPr txBox="1"/>
          <p:nvPr>
            <p:ph idx="5" type="body"/>
          </p:nvPr>
        </p:nvSpPr>
        <p:spPr>
          <a:xfrm>
            <a:off x="376236" y="2154535"/>
            <a:ext cx="12012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0" name="Google Shape;1310;p120"/>
          <p:cNvSpPr txBox="1"/>
          <p:nvPr>
            <p:ph idx="6" type="body"/>
          </p:nvPr>
        </p:nvSpPr>
        <p:spPr>
          <a:xfrm>
            <a:off x="376234" y="3413446"/>
            <a:ext cx="16479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1" name="Google Shape;1311;p120"/>
          <p:cNvSpPr txBox="1"/>
          <p:nvPr>
            <p:ph idx="7" type="body"/>
          </p:nvPr>
        </p:nvSpPr>
        <p:spPr>
          <a:xfrm>
            <a:off x="376238" y="3727330"/>
            <a:ext cx="4616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2" name="Google Shape;1312;p120"/>
          <p:cNvSpPr txBox="1"/>
          <p:nvPr>
            <p:ph idx="8" type="body"/>
          </p:nvPr>
        </p:nvSpPr>
        <p:spPr>
          <a:xfrm>
            <a:off x="5751508" y="1209508"/>
            <a:ext cx="30147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3" name="Google Shape;1313;p120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Project overview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21"/>
          <p:cNvSpPr/>
          <p:nvPr/>
        </p:nvSpPr>
        <p:spPr>
          <a:xfrm>
            <a:off x="-1" y="984327"/>
            <a:ext cx="2641500" cy="415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21"/>
          <p:cNvSpPr/>
          <p:nvPr/>
        </p:nvSpPr>
        <p:spPr>
          <a:xfrm>
            <a:off x="6502400" y="0"/>
            <a:ext cx="2641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21"/>
          <p:cNvSpPr txBox="1"/>
          <p:nvPr>
            <p:ph idx="1" type="body"/>
          </p:nvPr>
        </p:nvSpPr>
        <p:spPr>
          <a:xfrm>
            <a:off x="3130321" y="248041"/>
            <a:ext cx="5635800" cy="137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08000" spcFirstLastPara="1" rIns="108000" wrap="square" tIns="3600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8" name="Google Shape;1318;p121"/>
          <p:cNvSpPr txBox="1"/>
          <p:nvPr>
            <p:ph idx="2" type="body"/>
          </p:nvPr>
        </p:nvSpPr>
        <p:spPr>
          <a:xfrm>
            <a:off x="3130323" y="1721166"/>
            <a:ext cx="5635800" cy="137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08000" spcFirstLastPara="1" rIns="108000" wrap="square" tIns="3600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9" name="Google Shape;1319;p121"/>
          <p:cNvSpPr txBox="1"/>
          <p:nvPr>
            <p:ph idx="3" type="body"/>
          </p:nvPr>
        </p:nvSpPr>
        <p:spPr>
          <a:xfrm>
            <a:off x="3130325" y="3194431"/>
            <a:ext cx="5635800" cy="137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08000" spcFirstLastPara="1" rIns="108000" wrap="square" tIns="3600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3048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0" name="Google Shape;1320;p121"/>
          <p:cNvSpPr txBox="1"/>
          <p:nvPr>
            <p:ph idx="4" type="body"/>
          </p:nvPr>
        </p:nvSpPr>
        <p:spPr>
          <a:xfrm>
            <a:off x="3130324" y="248041"/>
            <a:ext cx="15894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1" name="Google Shape;1321;p121"/>
          <p:cNvSpPr txBox="1"/>
          <p:nvPr>
            <p:ph idx="5" type="body"/>
          </p:nvPr>
        </p:nvSpPr>
        <p:spPr>
          <a:xfrm>
            <a:off x="359314" y="1160240"/>
            <a:ext cx="1403700" cy="25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2" name="Google Shape;1322;p121"/>
          <p:cNvSpPr txBox="1"/>
          <p:nvPr>
            <p:ph idx="6" type="body"/>
          </p:nvPr>
        </p:nvSpPr>
        <p:spPr>
          <a:xfrm>
            <a:off x="3130322" y="1721045"/>
            <a:ext cx="12012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3" name="Google Shape;1323;p121"/>
          <p:cNvSpPr txBox="1"/>
          <p:nvPr>
            <p:ph idx="7" type="body"/>
          </p:nvPr>
        </p:nvSpPr>
        <p:spPr>
          <a:xfrm>
            <a:off x="3130320" y="3194050"/>
            <a:ext cx="9714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4" name="Google Shape;1324;p121"/>
          <p:cNvSpPr txBox="1"/>
          <p:nvPr>
            <p:ph idx="8" type="body"/>
          </p:nvPr>
        </p:nvSpPr>
        <p:spPr>
          <a:xfrm>
            <a:off x="376237" y="1417609"/>
            <a:ext cx="2051100" cy="315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>
            <a:lvl1pPr indent="-29845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›"/>
              <a:defRPr sz="11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5" name="Google Shape;1325;p121"/>
          <p:cNvSpPr/>
          <p:nvPr>
            <p:ph idx="9" type="pic"/>
          </p:nvPr>
        </p:nvSpPr>
        <p:spPr>
          <a:xfrm>
            <a:off x="774105" y="184385"/>
            <a:ext cx="1093500" cy="615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26" name="Google Shape;1326;p121"/>
          <p:cNvCxnSpPr/>
          <p:nvPr/>
        </p:nvCxnSpPr>
        <p:spPr>
          <a:xfrm>
            <a:off x="26416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rgbClr val="00B0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7" name="Google Shape;1327;p121"/>
          <p:cNvCxnSpPr/>
          <p:nvPr/>
        </p:nvCxnSpPr>
        <p:spPr>
          <a:xfrm rot="10800000">
            <a:off x="-3200" y="984328"/>
            <a:ext cx="2644800" cy="0"/>
          </a:xfrm>
          <a:prstGeom prst="straightConnector1">
            <a:avLst/>
          </a:prstGeom>
          <a:noFill/>
          <a:ln cap="flat" cmpd="sng" w="9525">
            <a:solidFill>
              <a:srgbClr val="00B0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8" name="Google Shape;1328;p121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1" showMasterSp="0">
  <p:cSld name="Alternative Title Slide 1">
    <p:bg>
      <p:bgPr>
        <a:solidFill>
          <a:schemeClr val="accent2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 txBox="1"/>
          <p:nvPr>
            <p:ph idx="1" type="subTitle"/>
          </p:nvPr>
        </p:nvSpPr>
        <p:spPr>
          <a:xfrm>
            <a:off x="522000" y="2769136"/>
            <a:ext cx="810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302" name="Google Shape;302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3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3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>
  <p:cSld name="Empty Slide"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22"/>
          <p:cNvSpPr txBox="1"/>
          <p:nvPr>
            <p:ph type="title"/>
          </p:nvPr>
        </p:nvSpPr>
        <p:spPr>
          <a:xfrm>
            <a:off x="376238" y="292879"/>
            <a:ext cx="83898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None/>
              <a:defRPr sz="2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1" name="Google Shape;1331;p122"/>
          <p:cNvSpPr txBox="1"/>
          <p:nvPr>
            <p:ph idx="1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Blank">
  <p:cSld name="Standard Blank"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Slide" showMasterSp="0">
  <p:cSld name="White Slide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Slide" showMasterSp="0">
  <p:cSld name="Black Slide">
    <p:bg>
      <p:bgPr>
        <a:solidFill>
          <a:schemeClr val="dk1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lide" showMasterSp="0">
  <p:cSld name="Blue Slide">
    <p:bg>
      <p:bgPr>
        <a:solidFill>
          <a:schemeClr val="lt2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 slide">
  <p:cSld name="Q&amp;A slide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3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27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Slide">
  <p:cSld name="Contact Slide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259" y="114476"/>
            <a:ext cx="4975596" cy="4914547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28"/>
          <p:cNvSpPr txBox="1"/>
          <p:nvPr/>
        </p:nvSpPr>
        <p:spPr>
          <a:xfrm>
            <a:off x="5596947" y="2058470"/>
            <a:ext cx="29421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Kontich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Ghent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Louvain-La-Neuve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Lummen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Luxembourg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Utrecht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Vienna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International</a:t>
            </a:r>
            <a:endParaRPr/>
          </a:p>
        </p:txBody>
      </p:sp>
      <p:pic>
        <p:nvPicPr>
          <p:cNvPr descr="Marker with solid fill" id="1345" name="Google Shape;1345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15711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46" name="Google Shape;134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47641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47" name="Google Shape;1347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79572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48" name="Google Shape;1348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115022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49" name="Google Shape;134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43432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50" name="Google Shape;1350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75362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51" name="Google Shape;1351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407292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52" name="Google Shape;135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439223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28"/>
          <p:cNvSpPr txBox="1"/>
          <p:nvPr/>
        </p:nvSpPr>
        <p:spPr>
          <a:xfrm>
            <a:off x="5596947" y="1027529"/>
            <a:ext cx="2942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info@flexso.com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www.flexso.com</a:t>
            </a:r>
            <a:endParaRPr/>
          </a:p>
        </p:txBody>
      </p:sp>
      <p:sp>
        <p:nvSpPr>
          <p:cNvPr id="1354" name="Google Shape;1354;p128"/>
          <p:cNvSpPr txBox="1"/>
          <p:nvPr/>
        </p:nvSpPr>
        <p:spPr>
          <a:xfrm>
            <a:off x="5596945" y="1715570"/>
            <a:ext cx="29421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0" lang="nl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Flexso offices</a:t>
            </a:r>
            <a:endParaRPr/>
          </a:p>
        </p:txBody>
      </p:sp>
      <p:sp>
        <p:nvSpPr>
          <p:cNvPr id="1355" name="Google Shape;1355;p128"/>
          <p:cNvSpPr/>
          <p:nvPr/>
        </p:nvSpPr>
        <p:spPr>
          <a:xfrm>
            <a:off x="5088835" y="114476"/>
            <a:ext cx="3960000" cy="491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128"/>
          <p:cNvSpPr txBox="1"/>
          <p:nvPr/>
        </p:nvSpPr>
        <p:spPr>
          <a:xfrm>
            <a:off x="5596946" y="588262"/>
            <a:ext cx="2942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b="1" i="0" lang="n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/>
          </a:p>
        </p:txBody>
      </p:sp>
      <p:sp>
        <p:nvSpPr>
          <p:cNvPr id="1357" name="Google Shape;1357;p128"/>
          <p:cNvSpPr txBox="1"/>
          <p:nvPr/>
        </p:nvSpPr>
        <p:spPr>
          <a:xfrm>
            <a:off x="5596947" y="2058470"/>
            <a:ext cx="29421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Kontich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Ghent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Louvain-La-Neuve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Lummen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Luxembourg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Utrecht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Vienna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Manilla</a:t>
            </a:r>
            <a:endParaRPr/>
          </a:p>
        </p:txBody>
      </p:sp>
      <p:pic>
        <p:nvPicPr>
          <p:cNvPr descr="Marker with solid fill" id="1358" name="Google Shape;1358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15711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59" name="Google Shape;135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47641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60" name="Google Shape;1360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79572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61" name="Google Shape;1361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115022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62" name="Google Shape;136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43432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63" name="Google Shape;1363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75362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64" name="Google Shape;1364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407292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1365" name="Google Shape;1365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439223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28"/>
          <p:cNvSpPr txBox="1"/>
          <p:nvPr/>
        </p:nvSpPr>
        <p:spPr>
          <a:xfrm>
            <a:off x="5596947" y="1027529"/>
            <a:ext cx="2942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info@flexso.com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www.flexso.com</a:t>
            </a:r>
            <a:endParaRPr/>
          </a:p>
        </p:txBody>
      </p:sp>
      <p:sp>
        <p:nvSpPr>
          <p:cNvPr id="1367" name="Google Shape;1367;p128"/>
          <p:cNvSpPr txBox="1"/>
          <p:nvPr/>
        </p:nvSpPr>
        <p:spPr>
          <a:xfrm>
            <a:off x="5596945" y="1715570"/>
            <a:ext cx="29421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0" lang="nl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Flexso offices</a:t>
            </a:r>
            <a:endParaRPr/>
          </a:p>
        </p:txBody>
      </p:sp>
      <p:sp>
        <p:nvSpPr>
          <p:cNvPr id="1368" name="Google Shape;1368;p128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2" showMasterSp="0">
  <p:cSld name="Alternative Title Slide 2">
    <p:bg>
      <p:bgPr>
        <a:solidFill>
          <a:schemeClr val="accent3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"/>
          <p:cNvSpPr txBox="1"/>
          <p:nvPr>
            <p:ph idx="1" type="subTitle"/>
          </p:nvPr>
        </p:nvSpPr>
        <p:spPr>
          <a:xfrm>
            <a:off x="522000" y="2769136"/>
            <a:ext cx="810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307" name="Google Shape;307;p1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4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4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3" showMasterSp="0">
  <p:cSld name="Alternative Title Slide 3">
    <p:bg>
      <p:bgPr>
        <a:solidFill>
          <a:schemeClr val="accent4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>
            <p:ph idx="1" type="subTitle"/>
          </p:nvPr>
        </p:nvSpPr>
        <p:spPr>
          <a:xfrm>
            <a:off x="522000" y="2769136"/>
            <a:ext cx="810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312" name="Google Shape;312;p1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5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4" showMasterSp="0">
  <p:cSld name="Alternative Title Slide 4">
    <p:bg>
      <p:bgPr>
        <a:solidFill>
          <a:schemeClr val="accent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"/>
          <p:cNvSpPr txBox="1"/>
          <p:nvPr>
            <p:ph idx="1" type="subTitle"/>
          </p:nvPr>
        </p:nvSpPr>
        <p:spPr>
          <a:xfrm>
            <a:off x="521999" y="2769136"/>
            <a:ext cx="810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317" name="Google Shape;317;p1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6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6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5" showMasterSp="0">
  <p:cSld name="Alternative Title Slide 5">
    <p:bg>
      <p:bgPr>
        <a:solidFill>
          <a:schemeClr val="dk2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"/>
          <p:cNvSpPr txBox="1"/>
          <p:nvPr>
            <p:ph idx="1" type="subTitle"/>
          </p:nvPr>
        </p:nvSpPr>
        <p:spPr>
          <a:xfrm>
            <a:off x="522000" y="2769136"/>
            <a:ext cx="810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322" name="Google Shape;322;p1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7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7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6" showMasterSp="0">
  <p:cSld name="Alternative Title Slide 6">
    <p:bg>
      <p:bgPr>
        <a:solidFill>
          <a:schemeClr val="accent6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/>
          <p:nvPr>
            <p:ph idx="1" type="subTitle"/>
          </p:nvPr>
        </p:nvSpPr>
        <p:spPr>
          <a:xfrm>
            <a:off x="522000" y="2769136"/>
            <a:ext cx="810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327" name="Google Shape;327;p1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8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18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Slide">
  <p:cSld name="Columns Slide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"/>
          <p:cNvSpPr txBox="1"/>
          <p:nvPr>
            <p:ph idx="1" type="body"/>
          </p:nvPr>
        </p:nvSpPr>
        <p:spPr>
          <a:xfrm>
            <a:off x="377999" y="1199305"/>
            <a:ext cx="39579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2" name="Google Shape;332;p19"/>
          <p:cNvSpPr txBox="1"/>
          <p:nvPr>
            <p:ph idx="2" type="body"/>
          </p:nvPr>
        </p:nvSpPr>
        <p:spPr>
          <a:xfrm>
            <a:off x="4808087" y="1199305"/>
            <a:ext cx="39579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3" name="Google Shape;333;p19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19"/>
          <p:cNvSpPr txBox="1"/>
          <p:nvPr>
            <p:ph idx="3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60 - Text 40">
  <p:cSld name="Image 60 - Text 40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/>
          <p:nvPr>
            <p:ph idx="2" type="pic"/>
          </p:nvPr>
        </p:nvSpPr>
        <p:spPr>
          <a:xfrm>
            <a:off x="-1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7" name="Google Shape;337;p20"/>
          <p:cNvSpPr txBox="1"/>
          <p:nvPr>
            <p:ph idx="1" type="body"/>
          </p:nvPr>
        </p:nvSpPr>
        <p:spPr>
          <a:xfrm>
            <a:off x="5480257" y="1209627"/>
            <a:ext cx="3285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20"/>
          <p:cNvSpPr txBox="1"/>
          <p:nvPr>
            <p:ph type="title"/>
          </p:nvPr>
        </p:nvSpPr>
        <p:spPr>
          <a:xfrm>
            <a:off x="5479635" y="288000"/>
            <a:ext cx="3285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0"/>
          <p:cNvSpPr txBox="1"/>
          <p:nvPr>
            <p:ph idx="3" type="body"/>
          </p:nvPr>
        </p:nvSpPr>
        <p:spPr>
          <a:xfrm>
            <a:off x="5478318" y="720000"/>
            <a:ext cx="3285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Content Slide">
  <p:cSld name="Standard Content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76238" y="1209627"/>
            <a:ext cx="83898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/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60 - Text 40_G" showMasterSp="0">
  <p:cSld name="Image 60 - Text 40_G">
    <p:bg>
      <p:bgPr>
        <a:solidFill>
          <a:srgbClr val="F2F2F2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/>
          <p:nvPr>
            <p:ph idx="2" type="pic"/>
          </p:nvPr>
        </p:nvSpPr>
        <p:spPr>
          <a:xfrm>
            <a:off x="-1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2" name="Google Shape;342;p21"/>
          <p:cNvSpPr txBox="1"/>
          <p:nvPr>
            <p:ph idx="1" type="body"/>
          </p:nvPr>
        </p:nvSpPr>
        <p:spPr>
          <a:xfrm>
            <a:off x="5480257" y="1209627"/>
            <a:ext cx="3285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21"/>
          <p:cNvSpPr txBox="1"/>
          <p:nvPr>
            <p:ph type="title"/>
          </p:nvPr>
        </p:nvSpPr>
        <p:spPr>
          <a:xfrm>
            <a:off x="5479635" y="288000"/>
            <a:ext cx="3285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1"/>
          <p:cNvSpPr txBox="1"/>
          <p:nvPr>
            <p:ph idx="3" type="body"/>
          </p:nvPr>
        </p:nvSpPr>
        <p:spPr>
          <a:xfrm>
            <a:off x="5478318" y="720000"/>
            <a:ext cx="3285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21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60 - Text 40_B" showMasterSp="0">
  <p:cSld name="Image 60 - Text 40_B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/>
          <p:nvPr/>
        </p:nvSpPr>
        <p:spPr>
          <a:xfrm>
            <a:off x="5088835" y="0"/>
            <a:ext cx="4055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2"/>
          <p:cNvSpPr/>
          <p:nvPr>
            <p:ph idx="2" type="pic"/>
          </p:nvPr>
        </p:nvSpPr>
        <p:spPr>
          <a:xfrm>
            <a:off x="-1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9" name="Google Shape;349;p22"/>
          <p:cNvSpPr txBox="1"/>
          <p:nvPr>
            <p:ph idx="1" type="body"/>
          </p:nvPr>
        </p:nvSpPr>
        <p:spPr>
          <a:xfrm>
            <a:off x="5480257" y="1209627"/>
            <a:ext cx="3285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22"/>
          <p:cNvSpPr txBox="1"/>
          <p:nvPr>
            <p:ph type="title"/>
          </p:nvPr>
        </p:nvSpPr>
        <p:spPr>
          <a:xfrm>
            <a:off x="5479635" y="288000"/>
            <a:ext cx="3285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22"/>
          <p:cNvSpPr txBox="1"/>
          <p:nvPr>
            <p:ph idx="3" type="body"/>
          </p:nvPr>
        </p:nvSpPr>
        <p:spPr>
          <a:xfrm>
            <a:off x="5478318" y="720000"/>
            <a:ext cx="3285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22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40 - Image 60" showMasterSp="0">
  <p:cSld name="Text 40 - Image 60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/>
          <p:nvPr>
            <p:ph idx="2" type="pic"/>
          </p:nvPr>
        </p:nvSpPr>
        <p:spPr>
          <a:xfrm>
            <a:off x="4054475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5" name="Google Shape;355;p23"/>
          <p:cNvSpPr txBox="1"/>
          <p:nvPr>
            <p:ph idx="1" type="body"/>
          </p:nvPr>
        </p:nvSpPr>
        <p:spPr>
          <a:xfrm>
            <a:off x="376239" y="1209627"/>
            <a:ext cx="3285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23"/>
          <p:cNvSpPr txBox="1"/>
          <p:nvPr>
            <p:ph type="title"/>
          </p:nvPr>
        </p:nvSpPr>
        <p:spPr>
          <a:xfrm>
            <a:off x="378447" y="274638"/>
            <a:ext cx="3292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3"/>
          <p:cNvSpPr txBox="1"/>
          <p:nvPr>
            <p:ph idx="3" type="body"/>
          </p:nvPr>
        </p:nvSpPr>
        <p:spPr>
          <a:xfrm>
            <a:off x="376238" y="720000"/>
            <a:ext cx="330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40 - Image 60 G" showMasterSp="0">
  <p:cSld name="Text 40 - Image 60 G">
    <p:bg>
      <p:bgPr>
        <a:solidFill>
          <a:srgbClr val="F2F2F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/>
          <p:nvPr>
            <p:ph idx="2" type="pic"/>
          </p:nvPr>
        </p:nvSpPr>
        <p:spPr>
          <a:xfrm>
            <a:off x="4054475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0" name="Google Shape;360;p24"/>
          <p:cNvSpPr txBox="1"/>
          <p:nvPr>
            <p:ph idx="1" type="body"/>
          </p:nvPr>
        </p:nvSpPr>
        <p:spPr>
          <a:xfrm>
            <a:off x="376239" y="1209627"/>
            <a:ext cx="3285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1" name="Google Shape;361;p24"/>
          <p:cNvSpPr txBox="1"/>
          <p:nvPr>
            <p:ph type="title"/>
          </p:nvPr>
        </p:nvSpPr>
        <p:spPr>
          <a:xfrm>
            <a:off x="378447" y="274638"/>
            <a:ext cx="3292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24"/>
          <p:cNvSpPr txBox="1"/>
          <p:nvPr>
            <p:ph idx="3" type="body"/>
          </p:nvPr>
        </p:nvSpPr>
        <p:spPr>
          <a:xfrm>
            <a:off x="376238" y="720000"/>
            <a:ext cx="330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40 - Image 60_B" showMasterSp="0">
  <p:cSld name="Text 40 - Image 60_B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/>
          <p:nvPr>
            <p:ph idx="2" type="pic"/>
          </p:nvPr>
        </p:nvSpPr>
        <p:spPr>
          <a:xfrm>
            <a:off x="4054475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5" name="Google Shape;365;p25"/>
          <p:cNvSpPr/>
          <p:nvPr/>
        </p:nvSpPr>
        <p:spPr>
          <a:xfrm>
            <a:off x="-1" y="0"/>
            <a:ext cx="405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5"/>
          <p:cNvSpPr txBox="1"/>
          <p:nvPr>
            <p:ph idx="1" type="body"/>
          </p:nvPr>
        </p:nvSpPr>
        <p:spPr>
          <a:xfrm>
            <a:off x="376238" y="1209627"/>
            <a:ext cx="3285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25"/>
          <p:cNvSpPr txBox="1"/>
          <p:nvPr>
            <p:ph type="title"/>
          </p:nvPr>
        </p:nvSpPr>
        <p:spPr>
          <a:xfrm>
            <a:off x="378447" y="274638"/>
            <a:ext cx="3292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25"/>
          <p:cNvSpPr txBox="1"/>
          <p:nvPr>
            <p:ph idx="3" type="body"/>
          </p:nvPr>
        </p:nvSpPr>
        <p:spPr>
          <a:xfrm>
            <a:off x="376238" y="720000"/>
            <a:ext cx="330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50 - Text 50">
  <p:cSld name="Image 50 - Text 50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/>
          <p:nvPr>
            <p:ph idx="2" type="pic"/>
          </p:nvPr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1" name="Google Shape;371;p26"/>
          <p:cNvSpPr txBox="1"/>
          <p:nvPr>
            <p:ph idx="1" type="body"/>
          </p:nvPr>
        </p:nvSpPr>
        <p:spPr>
          <a:xfrm>
            <a:off x="4895195" y="1209627"/>
            <a:ext cx="3870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26"/>
          <p:cNvSpPr txBox="1"/>
          <p:nvPr>
            <p:ph type="title"/>
          </p:nvPr>
        </p:nvSpPr>
        <p:spPr>
          <a:xfrm>
            <a:off x="4895195" y="288000"/>
            <a:ext cx="3870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26"/>
          <p:cNvSpPr txBox="1"/>
          <p:nvPr>
            <p:ph idx="3" type="body"/>
          </p:nvPr>
        </p:nvSpPr>
        <p:spPr>
          <a:xfrm>
            <a:off x="4893880" y="720000"/>
            <a:ext cx="3870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50 - Text 50_G" showMasterSp="0">
  <p:cSld name="Image 50 - Text 50_G">
    <p:bg>
      <p:bgPr>
        <a:solidFill>
          <a:srgbClr val="F2F2F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/>
          <p:nvPr>
            <p:ph idx="2" type="pic"/>
          </p:nvPr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6" name="Google Shape;376;p27"/>
          <p:cNvSpPr txBox="1"/>
          <p:nvPr>
            <p:ph idx="1" type="body"/>
          </p:nvPr>
        </p:nvSpPr>
        <p:spPr>
          <a:xfrm>
            <a:off x="4895195" y="1209627"/>
            <a:ext cx="3870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27"/>
          <p:cNvSpPr txBox="1"/>
          <p:nvPr>
            <p:ph type="title"/>
          </p:nvPr>
        </p:nvSpPr>
        <p:spPr>
          <a:xfrm>
            <a:off x="4895195" y="288000"/>
            <a:ext cx="3870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27"/>
          <p:cNvSpPr txBox="1"/>
          <p:nvPr>
            <p:ph idx="3" type="body"/>
          </p:nvPr>
        </p:nvSpPr>
        <p:spPr>
          <a:xfrm>
            <a:off x="4893880" y="720000"/>
            <a:ext cx="3870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27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50 - Text 50_B">
  <p:cSld name="Image 50 - Text 50_B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/>
          <p:nvPr>
            <p:ph idx="2" type="pic"/>
          </p:nvPr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2" name="Google Shape;382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8"/>
          <p:cNvSpPr txBox="1"/>
          <p:nvPr>
            <p:ph idx="1" type="body"/>
          </p:nvPr>
        </p:nvSpPr>
        <p:spPr>
          <a:xfrm>
            <a:off x="4895195" y="1209627"/>
            <a:ext cx="3870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28"/>
          <p:cNvSpPr txBox="1"/>
          <p:nvPr>
            <p:ph type="title"/>
          </p:nvPr>
        </p:nvSpPr>
        <p:spPr>
          <a:xfrm>
            <a:off x="4895195" y="288000"/>
            <a:ext cx="3870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28"/>
          <p:cNvSpPr txBox="1"/>
          <p:nvPr>
            <p:ph idx="3" type="body"/>
          </p:nvPr>
        </p:nvSpPr>
        <p:spPr>
          <a:xfrm>
            <a:off x="4893880" y="720000"/>
            <a:ext cx="3870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28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50 - Image 50" showMasterSp="0">
  <p:cSld name="Text 50 - Image 50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/>
          <p:nvPr>
            <p:ph idx="2" type="pic"/>
          </p:nvPr>
        </p:nvSpPr>
        <p:spPr>
          <a:xfrm>
            <a:off x="4571999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9" name="Google Shape;389;p29"/>
          <p:cNvSpPr txBox="1"/>
          <p:nvPr>
            <p:ph idx="1" type="body"/>
          </p:nvPr>
        </p:nvSpPr>
        <p:spPr>
          <a:xfrm>
            <a:off x="376237" y="1209628"/>
            <a:ext cx="3870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29"/>
          <p:cNvSpPr txBox="1"/>
          <p:nvPr>
            <p:ph type="title"/>
          </p:nvPr>
        </p:nvSpPr>
        <p:spPr>
          <a:xfrm>
            <a:off x="378447" y="274638"/>
            <a:ext cx="3868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29"/>
          <p:cNvSpPr txBox="1"/>
          <p:nvPr>
            <p:ph idx="3" type="body"/>
          </p:nvPr>
        </p:nvSpPr>
        <p:spPr>
          <a:xfrm>
            <a:off x="376238" y="720000"/>
            <a:ext cx="3868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50 - Image 50_G" showMasterSp="0">
  <p:cSld name="Text 50 - Image 50_G">
    <p:bg>
      <p:bgPr>
        <a:solidFill>
          <a:srgbClr val="F2F2F2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/>
          <p:nvPr>
            <p:ph idx="2" type="pic"/>
          </p:nvPr>
        </p:nvSpPr>
        <p:spPr>
          <a:xfrm>
            <a:off x="4571999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376237" y="1209628"/>
            <a:ext cx="3870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5" name="Google Shape;395;p30"/>
          <p:cNvSpPr txBox="1"/>
          <p:nvPr>
            <p:ph type="title"/>
          </p:nvPr>
        </p:nvSpPr>
        <p:spPr>
          <a:xfrm>
            <a:off x="378447" y="274638"/>
            <a:ext cx="3868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30"/>
          <p:cNvSpPr txBox="1"/>
          <p:nvPr>
            <p:ph idx="3" type="body"/>
          </p:nvPr>
        </p:nvSpPr>
        <p:spPr>
          <a:xfrm>
            <a:off x="376238" y="720000"/>
            <a:ext cx="3868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" showMasterSp="0">
  <p:cSld name="Instructio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392246" y="1326274"/>
            <a:ext cx="1847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</a:pPr>
            <a:r>
              <a:rPr b="1" i="0" lang="nl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CHOOSE ANOTHER SLIDE LAYOUT</a:t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392246" y="1532973"/>
            <a:ext cx="1968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"</a:t>
            </a:r>
            <a:r>
              <a:rPr b="1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</a:t>
            </a: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button under the </a:t>
            </a:r>
            <a:r>
              <a:rPr b="1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‘Home/Start’</a:t>
            </a: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 to select the desired slide layout for your EXISTING slide.</a:t>
            </a: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711814" y="2001216"/>
            <a:ext cx="1153724" cy="430419"/>
            <a:chOff x="731276" y="2264286"/>
            <a:chExt cx="1391035" cy="518952"/>
          </a:xfrm>
        </p:grpSpPr>
        <p:sp>
          <p:nvSpPr>
            <p:cNvPr id="31" name="Google Shape;31;p4"/>
            <p:cNvSpPr/>
            <p:nvPr/>
          </p:nvSpPr>
          <p:spPr>
            <a:xfrm>
              <a:off x="731276" y="2264286"/>
              <a:ext cx="1390800" cy="504900"/>
            </a:xfrm>
            <a:prstGeom prst="rect">
              <a:avLst/>
            </a:prstGeom>
            <a:solidFill>
              <a:srgbClr val="F9E2D9"/>
            </a:solidFill>
            <a:ln cap="flat" cmpd="sng" w="12700">
              <a:solidFill>
                <a:srgbClr val="D1D1D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1080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rgbClr val="00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37511" y="2517917"/>
              <a:ext cx="1384800" cy="2604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D1D1D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1080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rgbClr val="00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grpSp>
          <p:nvGrpSpPr>
            <p:cNvPr id="33" name="Google Shape;33;p4"/>
            <p:cNvGrpSpPr/>
            <p:nvPr/>
          </p:nvGrpSpPr>
          <p:grpSpPr>
            <a:xfrm>
              <a:off x="812594" y="2325458"/>
              <a:ext cx="155890" cy="131854"/>
              <a:chOff x="12968836" y="3354170"/>
              <a:chExt cx="404700" cy="342300"/>
            </a:xfrm>
          </p:grpSpPr>
          <p:sp>
            <p:nvSpPr>
              <p:cNvPr id="34" name="Google Shape;34;p4"/>
              <p:cNvSpPr/>
              <p:nvPr/>
            </p:nvSpPr>
            <p:spPr>
              <a:xfrm>
                <a:off x="12968836" y="3354170"/>
                <a:ext cx="404700" cy="342300"/>
              </a:xfrm>
              <a:prstGeom prst="roundRect">
                <a:avLst>
                  <a:gd fmla="val 2911" name="adj"/>
                </a:avLst>
              </a:prstGeom>
              <a:solidFill>
                <a:srgbClr val="FFFFFF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13025180" y="3401181"/>
                <a:ext cx="305100" cy="41700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3025181" y="3471575"/>
                <a:ext cx="118800" cy="181800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13180812" y="3481982"/>
                <a:ext cx="135300" cy="2130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13180812" y="3554800"/>
                <a:ext cx="69300" cy="2130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13180812" y="3627618"/>
                <a:ext cx="69300" cy="2130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  <p:grpSp>
          <p:nvGrpSpPr>
            <p:cNvPr id="40" name="Google Shape;40;p4"/>
            <p:cNvGrpSpPr/>
            <p:nvPr/>
          </p:nvGrpSpPr>
          <p:grpSpPr>
            <a:xfrm>
              <a:off x="752615" y="2545878"/>
              <a:ext cx="207318" cy="237360"/>
              <a:chOff x="12835752" y="3926677"/>
              <a:chExt cx="538208" cy="616200"/>
            </a:xfrm>
          </p:grpSpPr>
          <p:grpSp>
            <p:nvGrpSpPr>
              <p:cNvPr id="41" name="Google Shape;41;p4"/>
              <p:cNvGrpSpPr/>
              <p:nvPr/>
            </p:nvGrpSpPr>
            <p:grpSpPr>
              <a:xfrm>
                <a:off x="13000786" y="4006994"/>
                <a:ext cx="373174" cy="315635"/>
                <a:chOff x="12968836" y="3354170"/>
                <a:chExt cx="404700" cy="342300"/>
              </a:xfrm>
            </p:grpSpPr>
            <p:sp>
              <p:nvSpPr>
                <p:cNvPr id="42" name="Google Shape;42;p4"/>
                <p:cNvSpPr/>
                <p:nvPr/>
              </p:nvSpPr>
              <p:spPr>
                <a:xfrm>
                  <a:off x="12968836" y="3354170"/>
                  <a:ext cx="404700" cy="342300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43" name="Google Shape;43;p4"/>
                <p:cNvSpPr/>
                <p:nvPr/>
              </p:nvSpPr>
              <p:spPr>
                <a:xfrm>
                  <a:off x="13025180" y="3401181"/>
                  <a:ext cx="305100" cy="417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0" i="0" sz="10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44" name="Google Shape;44;p4"/>
                <p:cNvSpPr/>
                <p:nvPr/>
              </p:nvSpPr>
              <p:spPr>
                <a:xfrm>
                  <a:off x="13025181" y="3471575"/>
                  <a:ext cx="118800" cy="1818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0" i="0" sz="10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45" name="Google Shape;45;p4"/>
                <p:cNvSpPr/>
                <p:nvPr/>
              </p:nvSpPr>
              <p:spPr>
                <a:xfrm>
                  <a:off x="13180812" y="3481982"/>
                  <a:ext cx="135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0" i="0" sz="10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46" name="Google Shape;46;p4"/>
                <p:cNvSpPr/>
                <p:nvPr/>
              </p:nvSpPr>
              <p:spPr>
                <a:xfrm>
                  <a:off x="13180812" y="3554800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0" i="0" sz="10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47" name="Google Shape;47;p4"/>
                <p:cNvSpPr/>
                <p:nvPr/>
              </p:nvSpPr>
              <p:spPr>
                <a:xfrm>
                  <a:off x="13180812" y="3627618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0" i="0" sz="10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  <p:sp>
            <p:nvSpPr>
              <p:cNvPr id="48" name="Google Shape;48;p4"/>
              <p:cNvSpPr/>
              <p:nvPr/>
            </p:nvSpPr>
            <p:spPr>
              <a:xfrm rot="-3962804">
                <a:off x="12776183" y="4115311"/>
                <a:ext cx="568238" cy="238931"/>
              </a:xfrm>
              <a:prstGeom prst="arc">
                <a:avLst>
                  <a:gd fmla="val 15959368" name="adj1"/>
                  <a:gd fmla="val 1354623" name="adj2"/>
                </a:avLst>
              </a:prstGeom>
              <a:noFill/>
              <a:ln cap="flat" cmpd="sng" w="19050">
                <a:solidFill>
                  <a:srgbClr val="4D82B8"/>
                </a:solidFill>
                <a:prstDash val="solid"/>
                <a:round/>
                <a:headEnd len="med" w="med" type="stealth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  <p:sp>
          <p:nvSpPr>
            <p:cNvPr id="49" name="Google Shape;49;p4"/>
            <p:cNvSpPr txBox="1"/>
            <p:nvPr/>
          </p:nvSpPr>
          <p:spPr>
            <a:xfrm>
              <a:off x="958211" y="2325623"/>
              <a:ext cx="896100" cy="13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800"/>
                <a:buFont typeface="Calibri"/>
                <a:buNone/>
              </a:pPr>
              <a:r>
                <a:rPr b="0" i="0" lang="nl" sz="8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Layout</a:t>
              </a:r>
              <a:endParaRPr/>
            </a:p>
          </p:txBody>
        </p:sp>
        <p:sp>
          <p:nvSpPr>
            <p:cNvPr id="50" name="Google Shape;50;p4"/>
            <p:cNvSpPr txBox="1"/>
            <p:nvPr/>
          </p:nvSpPr>
          <p:spPr>
            <a:xfrm>
              <a:off x="958211" y="2578058"/>
              <a:ext cx="1164000" cy="1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800"/>
                <a:buFont typeface="Calibri"/>
                <a:buNone/>
              </a:pPr>
              <a:r>
                <a:rPr b="0" i="0" lang="nl" sz="8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Reset</a:t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824387" y="2343734"/>
              <a:ext cx="96831" cy="178649"/>
            </a:xfrm>
            <a:custGeom>
              <a:rect b="b" l="l" r="r" t="t"/>
              <a:pathLst>
                <a:path extrusionOk="0" h="1624084" w="880280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52" name="Google Shape;52;p4"/>
          <p:cNvSpPr/>
          <p:nvPr/>
        </p:nvSpPr>
        <p:spPr>
          <a:xfrm>
            <a:off x="392245" y="271167"/>
            <a:ext cx="1968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000" lIns="0" spcFirstLastPara="1" rIns="180000" wrap="square" tIns="14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</a:pPr>
            <a:r>
              <a:rPr b="1" i="0" lang="nl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ADD NEW SLIDE</a:t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392245" y="601803"/>
            <a:ext cx="1968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“</a:t>
            </a:r>
            <a:r>
              <a:rPr b="1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slide</a:t>
            </a: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under </a:t>
            </a:r>
            <a:r>
              <a:rPr b="1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‘Home/Start’</a:t>
            </a: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 </a:t>
            </a:r>
            <a:b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select the slide you want to add</a:t>
            </a:r>
            <a:endParaRPr/>
          </a:p>
        </p:txBody>
      </p:sp>
      <p:grpSp>
        <p:nvGrpSpPr>
          <p:cNvPr id="54" name="Google Shape;54;p4"/>
          <p:cNvGrpSpPr/>
          <p:nvPr/>
        </p:nvGrpSpPr>
        <p:grpSpPr>
          <a:xfrm>
            <a:off x="710246" y="912186"/>
            <a:ext cx="388178" cy="342743"/>
            <a:chOff x="-1658178" y="838330"/>
            <a:chExt cx="572703" cy="505669"/>
          </a:xfrm>
        </p:grpSpPr>
        <p:pic>
          <p:nvPicPr>
            <p:cNvPr id="55" name="Google Shape;55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1658178" y="838330"/>
              <a:ext cx="557299" cy="4592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4"/>
            <p:cNvSpPr/>
            <p:nvPr/>
          </p:nvSpPr>
          <p:spPr>
            <a:xfrm>
              <a:off x="-1182306" y="1165350"/>
              <a:ext cx="96831" cy="178649"/>
            </a:xfrm>
            <a:custGeom>
              <a:rect b="b" l="l" r="r" t="t"/>
              <a:pathLst>
                <a:path extrusionOk="0" h="1624084" w="880280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193E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grpSp>
        <p:nvGrpSpPr>
          <p:cNvPr id="57" name="Google Shape;57;p4"/>
          <p:cNvGrpSpPr/>
          <p:nvPr/>
        </p:nvGrpSpPr>
        <p:grpSpPr>
          <a:xfrm>
            <a:off x="367144" y="2615269"/>
            <a:ext cx="2076733" cy="1807273"/>
            <a:chOff x="-2733368" y="3252446"/>
            <a:chExt cx="2076733" cy="1807273"/>
          </a:xfrm>
        </p:grpSpPr>
        <p:sp>
          <p:nvSpPr>
            <p:cNvPr id="58" name="Google Shape;58;p4"/>
            <p:cNvSpPr/>
            <p:nvPr/>
          </p:nvSpPr>
          <p:spPr>
            <a:xfrm>
              <a:off x="-2733368" y="3252446"/>
              <a:ext cx="16590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b="1" i="0" lang="nl" sz="1000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CHOOSE TEXT LEVELS</a:t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-2722822" y="4572000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721095" y="4752345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2729315" y="4187131"/>
              <a:ext cx="20724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 the 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List Level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buttons under the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 </a:t>
              </a:r>
              <a:b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tab, to select a text level. Choose from:</a:t>
              </a:r>
              <a:endParaRPr/>
            </a:p>
          </p:txBody>
        </p:sp>
        <p:grpSp>
          <p:nvGrpSpPr>
            <p:cNvPr id="62" name="Google Shape;62;p4"/>
            <p:cNvGrpSpPr/>
            <p:nvPr/>
          </p:nvGrpSpPr>
          <p:grpSpPr>
            <a:xfrm>
              <a:off x="-2730549" y="3514518"/>
              <a:ext cx="2073914" cy="604556"/>
              <a:chOff x="-3605416" y="458674"/>
              <a:chExt cx="2073914" cy="558894"/>
            </a:xfrm>
          </p:grpSpPr>
          <p:sp>
            <p:nvSpPr>
              <p:cNvPr id="63" name="Google Shape;63;p4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rPr b="1" i="0" lang="nl" sz="9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Start</a:t>
                </a: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" name="Google Shape;65;p4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66" name="Google Shape;66;p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7" name="Google Shape;67;p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8" name="Google Shape;68;p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9" name="Google Shape;69;p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0" name="Google Shape;70;p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1" name="Google Shape;71;p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72" name="Google Shape;72;p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1" i="0" sz="10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3" name="Google Shape;73;p4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74" name="Google Shape;74;p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75" name="Google Shape;75;p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" name="Google Shape;76;p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" name="Google Shape;77;p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8" name="Google Shape;78;p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9" name="Google Shape;79;p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0" name="Google Shape;80;p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1" i="0" sz="10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1" name="Google Shape;81;p4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2" name="Google Shape;82;p4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83" name="Google Shape;83;p4"/>
              <p:cNvSpPr/>
              <p:nvPr/>
            </p:nvSpPr>
            <p:spPr>
              <a:xfrm>
                <a:off x="-2559903" y="512179"/>
                <a:ext cx="1028400" cy="19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rPr b="0" i="0" lang="nl" sz="9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Increase List Level</a:t>
                </a: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-2559902" y="819562"/>
                <a:ext cx="10284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rPr b="0" i="0" lang="nl" sz="9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Decrease List Level</a:t>
                </a:r>
                <a:endParaRPr/>
              </a:p>
            </p:txBody>
          </p:sp>
          <p:grpSp>
            <p:nvGrpSpPr>
              <p:cNvPr id="85" name="Google Shape;85;p4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86" name="Google Shape;86;p4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50"/>
                    <a:buFont typeface="Calibri"/>
                    <a:buNone/>
                  </a:pPr>
                  <a:r>
                    <a:t/>
                  </a:r>
                  <a:endParaRPr b="0" i="0" sz="105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7" name="Google Shape;87;p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8" name="Google Shape;88;p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" name="Google Shape;89;p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" name="Google Shape;90;p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" name="Google Shape;91;p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" name="Google Shape;92;p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3" name="Google Shape;93;p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1" i="0" sz="10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" name="Google Shape;94;p4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95" name="Google Shape;95;p4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50"/>
                    <a:buFont typeface="Calibri"/>
                    <a:buNone/>
                  </a:pPr>
                  <a:r>
                    <a:t/>
                  </a:r>
                  <a:endParaRPr b="0" i="0" sz="105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6" name="Google Shape;96;p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7" name="Google Shape;97;p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" name="Google Shape;98;p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" name="Google Shape;99;p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" name="Google Shape;100;p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" name="Google Shape;101;p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2" name="Google Shape;102;p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1" i="0" sz="10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3" name="Google Shape;103;p4"/>
            <p:cNvSpPr/>
            <p:nvPr/>
          </p:nvSpPr>
          <p:spPr>
            <a:xfrm>
              <a:off x="-2722822" y="4915719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4" name="Google Shape;104;p4"/>
            <p:cNvPicPr preferRelativeResize="0"/>
            <p:nvPr/>
          </p:nvPicPr>
          <p:blipFill rotWithShape="1">
            <a:blip r:embed="rId3">
              <a:alphaModFix/>
            </a:blip>
            <a:srcRect b="75226" l="0" r="77184" t="0"/>
            <a:stretch/>
          </p:blipFill>
          <p:spPr>
            <a:xfrm>
              <a:off x="-2578822" y="4485364"/>
              <a:ext cx="1312572" cy="5743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Google Shape;105;p4"/>
          <p:cNvGrpSpPr/>
          <p:nvPr/>
        </p:nvGrpSpPr>
        <p:grpSpPr>
          <a:xfrm>
            <a:off x="3085505" y="276381"/>
            <a:ext cx="3228972" cy="4091212"/>
            <a:chOff x="376238" y="276381"/>
            <a:chExt cx="3228972" cy="4091212"/>
          </a:xfrm>
        </p:grpSpPr>
        <p:sp>
          <p:nvSpPr>
            <p:cNvPr id="106" name="Google Shape;106;p4"/>
            <p:cNvSpPr/>
            <p:nvPr/>
          </p:nvSpPr>
          <p:spPr>
            <a:xfrm>
              <a:off x="376238" y="276381"/>
              <a:ext cx="2697300" cy="3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0" spcFirstLastPara="1" rIns="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b="1" i="0" lang="nl" sz="1000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INSERT/FORMAT PICTURE</a:t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376238" y="739091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60410" y="739091"/>
              <a:ext cx="2413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picture using the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Backspace Key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“. Click on the icon to insert a new picture (</a:t>
              </a:r>
              <a:r>
                <a:rPr b="0" i="1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see example below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 or go to Insert&gt; Pictures.</a:t>
              </a:r>
              <a:endParaRPr/>
            </a:p>
          </p:txBody>
        </p:sp>
        <p:grpSp>
          <p:nvGrpSpPr>
            <p:cNvPr id="109" name="Google Shape;109;p4"/>
            <p:cNvGrpSpPr/>
            <p:nvPr/>
          </p:nvGrpSpPr>
          <p:grpSpPr>
            <a:xfrm>
              <a:off x="1103228" y="1308850"/>
              <a:ext cx="213752" cy="251438"/>
              <a:chOff x="14466489" y="1001522"/>
              <a:chExt cx="290661" cy="341907"/>
            </a:xfrm>
          </p:grpSpPr>
          <p:sp>
            <p:nvSpPr>
              <p:cNvPr id="110" name="Google Shape;110;p4"/>
              <p:cNvSpPr/>
              <p:nvPr/>
            </p:nvSpPr>
            <p:spPr>
              <a:xfrm>
                <a:off x="14466489" y="1001522"/>
                <a:ext cx="258000" cy="2541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14623626" y="1033630"/>
                <a:ext cx="71100" cy="71100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 rot="2700000">
                <a:off x="14498834" y="1157867"/>
                <a:ext cx="168652" cy="147541"/>
              </a:xfrm>
              <a:custGeom>
                <a:rect b="b" l="l" r="r" t="t"/>
                <a:pathLst>
                  <a:path extrusionOk="0" h="147459" w="168558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14601150" y="1145314"/>
                <a:ext cx="156000" cy="1167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cxnSp>
            <p:nvCxnSpPr>
              <p:cNvPr id="114" name="Google Shape;114;p4"/>
              <p:cNvCxnSpPr/>
              <p:nvPr/>
            </p:nvCxnSpPr>
            <p:spPr>
              <a:xfrm>
                <a:off x="14637490" y="1308665"/>
                <a:ext cx="83400" cy="0"/>
              </a:xfrm>
              <a:prstGeom prst="straightConnector1">
                <a:avLst/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4"/>
              <p:cNvCxnSpPr>
                <a:stCxn id="113" idx="2"/>
              </p:cNvCxnSpPr>
              <p:nvPr/>
            </p:nvCxnSpPr>
            <p:spPr>
              <a:xfrm flipH="1">
                <a:off x="14678850" y="1262014"/>
                <a:ext cx="300" cy="43500"/>
              </a:xfrm>
              <a:prstGeom prst="straightConnector1">
                <a:avLst/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16" name="Google Shape;116;p4"/>
            <p:cNvSpPr/>
            <p:nvPr/>
          </p:nvSpPr>
          <p:spPr>
            <a:xfrm>
              <a:off x="376238" y="1700850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660410" y="1700851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 the desired picture and click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".</a:t>
              </a:r>
              <a:endParaRPr/>
            </a:p>
          </p:txBody>
        </p:sp>
        <p:grpSp>
          <p:nvGrpSpPr>
            <p:cNvPr id="118" name="Google Shape;118;p4"/>
            <p:cNvGrpSpPr/>
            <p:nvPr/>
          </p:nvGrpSpPr>
          <p:grpSpPr>
            <a:xfrm>
              <a:off x="1099595" y="1931317"/>
              <a:ext cx="825600" cy="209700"/>
              <a:chOff x="13504624" y="2482850"/>
              <a:chExt cx="825600" cy="20970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/>
              </a:p>
            </p:txBody>
          </p:sp>
          <p:cxnSp>
            <p:nvCxnSpPr>
              <p:cNvPr id="120" name="Google Shape;120;p4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1" name="Google Shape;121;p4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1" i="0" sz="8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</p:grpSp>
        <p:sp>
          <p:nvSpPr>
            <p:cNvPr id="122" name="Google Shape;122;p4"/>
            <p:cNvSpPr/>
            <p:nvPr/>
          </p:nvSpPr>
          <p:spPr>
            <a:xfrm>
              <a:off x="376238" y="2330922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60409" y="2330923"/>
              <a:ext cx="24132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 you deleted the used picture before, select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Reset Slide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 to make sure the layers are in its right order.</a:t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76238" y="3359997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60410" y="3359998"/>
              <a:ext cx="2413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resize or crop the picture, go to the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Picture Format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 tab and click the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Crop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 button. Resize the picture using the dots and the picture frame using the corner handles.</a:t>
              </a:r>
              <a:endParaRPr/>
            </a:p>
          </p:txBody>
        </p:sp>
        <p:grpSp>
          <p:nvGrpSpPr>
            <p:cNvPr id="126" name="Google Shape;126;p4"/>
            <p:cNvGrpSpPr/>
            <p:nvPr/>
          </p:nvGrpSpPr>
          <p:grpSpPr>
            <a:xfrm>
              <a:off x="1021619" y="3928323"/>
              <a:ext cx="446002" cy="439270"/>
              <a:chOff x="12617641" y="3403239"/>
              <a:chExt cx="753000" cy="741634"/>
            </a:xfrm>
          </p:grpSpPr>
          <p:grpSp>
            <p:nvGrpSpPr>
              <p:cNvPr id="127" name="Google Shape;127;p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28" name="Google Shape;128;p4"/>
                <p:cNvGrpSpPr/>
                <p:nvPr/>
              </p:nvGrpSpPr>
              <p:grpSpPr>
                <a:xfrm>
                  <a:off x="12782157" y="3403239"/>
                  <a:ext cx="413053" cy="396029"/>
                  <a:chOff x="13554906" y="3320109"/>
                  <a:chExt cx="444000" cy="425700"/>
                </a:xfrm>
              </p:grpSpPr>
              <p:grpSp>
                <p:nvGrpSpPr>
                  <p:cNvPr id="129" name="Google Shape;129;p4"/>
                  <p:cNvGrpSpPr/>
                  <p:nvPr/>
                </p:nvGrpSpPr>
                <p:grpSpPr>
                  <a:xfrm>
                    <a:off x="13554906" y="3320109"/>
                    <a:ext cx="444000" cy="425700"/>
                    <a:chOff x="12909684" y="1276143"/>
                    <a:chExt cx="444000" cy="425700"/>
                  </a:xfrm>
                </p:grpSpPr>
                <p:sp>
                  <p:nvSpPr>
                    <p:cNvPr id="130" name="Google Shape;130;p4"/>
                    <p:cNvSpPr/>
                    <p:nvPr/>
                  </p:nvSpPr>
                  <p:spPr>
                    <a:xfrm>
                      <a:off x="12909684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t/>
                      </a:r>
                      <a:endParaRPr b="0" i="0" sz="700" u="none" cap="none" strike="noStrike">
                        <a:solidFill>
                          <a:srgbClr val="00193E"/>
                        </a:solidFill>
                        <a:latin typeface="Overpass Medium"/>
                        <a:ea typeface="Overpass Medium"/>
                        <a:cs typeface="Overpass Medium"/>
                        <a:sym typeface="Overpass Medium"/>
                      </a:endParaRPr>
                    </a:p>
                  </p:txBody>
                </p:sp>
                <p:sp>
                  <p:nvSpPr>
                    <p:cNvPr id="131" name="Google Shape;131;p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t/>
                      </a:r>
                      <a:endParaRPr b="0" i="0" sz="700" u="none" cap="none" strike="noStrike">
                        <a:solidFill>
                          <a:srgbClr val="00193E"/>
                        </a:solidFill>
                        <a:latin typeface="Overpass Medium"/>
                        <a:ea typeface="Overpass Medium"/>
                        <a:cs typeface="Overpass Medium"/>
                        <a:sym typeface="Overpass Medium"/>
                      </a:endParaRPr>
                    </a:p>
                  </p:txBody>
                </p:sp>
                <p:sp>
                  <p:nvSpPr>
                    <p:cNvPr id="132" name="Google Shape;132;p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rgbClr val="00193E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p:txBody>
                </p:sp>
              </p:grpSp>
              <p:pic>
                <p:nvPicPr>
                  <p:cNvPr id="133" name="Google Shape;133;p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4" name="Google Shape;134;p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35" name="Google Shape;135;p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36" name="Google Shape;136;p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137" name="Google Shape;137;p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</p:grpSp>
            <p:grpSp>
              <p:nvGrpSpPr>
                <p:cNvPr id="138" name="Google Shape;138;p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39" name="Google Shape;139;p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140" name="Google Shape;140;p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</p:grpSp>
          </p:grpSp>
          <p:sp>
            <p:nvSpPr>
              <p:cNvPr id="141" name="Google Shape;141;p4"/>
              <p:cNvSpPr/>
              <p:nvPr/>
            </p:nvSpPr>
            <p:spPr>
              <a:xfrm>
                <a:off x="12617641" y="386165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t/>
                </a:r>
                <a:endParaRPr b="1" i="0" sz="9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>
              <a:off x="1097685" y="2672714"/>
              <a:ext cx="1222259" cy="562582"/>
              <a:chOff x="-2485819" y="3399207"/>
              <a:chExt cx="1222259" cy="562582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-2485819" y="3399207"/>
                <a:ext cx="11766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-2479584" y="3652838"/>
                <a:ext cx="11640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t/>
                </a:r>
                <a:endParaRPr b="1" i="0" sz="9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  <p:grpSp>
            <p:nvGrpSpPr>
              <p:cNvPr id="146" name="Google Shape;146;p4"/>
              <p:cNvGrpSpPr/>
              <p:nvPr/>
            </p:nvGrpSpPr>
            <p:grpSpPr>
              <a:xfrm>
                <a:off x="-2404501" y="3460379"/>
                <a:ext cx="155890" cy="131854"/>
                <a:chOff x="12968836" y="3354170"/>
                <a:chExt cx="404700" cy="342300"/>
              </a:xfrm>
            </p:grpSpPr>
            <p:sp>
              <p:nvSpPr>
                <p:cNvPr id="147" name="Google Shape;147;p4"/>
                <p:cNvSpPr/>
                <p:nvPr/>
              </p:nvSpPr>
              <p:spPr>
                <a:xfrm>
                  <a:off x="12968836" y="3354170"/>
                  <a:ext cx="404700" cy="342300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193E"/>
                    </a:solidFill>
                    <a:latin typeface="Overpass Medium"/>
                    <a:ea typeface="Overpass Medium"/>
                    <a:cs typeface="Overpass Medium"/>
                    <a:sym typeface="Overpass Medium"/>
                  </a:endParaRPr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13025180" y="3401181"/>
                  <a:ext cx="305100" cy="417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Calibri"/>
                    <a:buNone/>
                  </a:pPr>
                  <a:r>
                    <a:t/>
                  </a:r>
                  <a:endParaRPr b="1" i="0" sz="900" u="none" cap="none" strike="noStrike">
                    <a:solidFill>
                      <a:srgbClr val="00193E"/>
                    </a:solidFill>
                    <a:latin typeface="Overpass Black"/>
                    <a:ea typeface="Overpass Black"/>
                    <a:cs typeface="Overpass Black"/>
                    <a:sym typeface="Overpass Black"/>
                  </a:endParaRPr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13025181" y="3471575"/>
                  <a:ext cx="118800" cy="1818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Calibri"/>
                    <a:buNone/>
                  </a:pPr>
                  <a:r>
                    <a:t/>
                  </a:r>
                  <a:endParaRPr b="1" i="0" sz="900" u="none" cap="none" strike="noStrike">
                    <a:solidFill>
                      <a:srgbClr val="00193E"/>
                    </a:solidFill>
                    <a:latin typeface="Overpass Black"/>
                    <a:ea typeface="Overpass Black"/>
                    <a:cs typeface="Overpass Black"/>
                    <a:sym typeface="Overpass Black"/>
                  </a:endParaRPr>
                </a:p>
              </p:txBody>
            </p:sp>
            <p:sp>
              <p:nvSpPr>
                <p:cNvPr id="150" name="Google Shape;150;p4"/>
                <p:cNvSpPr/>
                <p:nvPr/>
              </p:nvSpPr>
              <p:spPr>
                <a:xfrm>
                  <a:off x="13180812" y="3481982"/>
                  <a:ext cx="135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Calibri"/>
                    <a:buNone/>
                  </a:pPr>
                  <a:r>
                    <a:t/>
                  </a:r>
                  <a:endParaRPr b="1" i="0" sz="900" u="none" cap="none" strike="noStrike">
                    <a:solidFill>
                      <a:srgbClr val="00193E"/>
                    </a:solidFill>
                    <a:latin typeface="Overpass Black"/>
                    <a:ea typeface="Overpass Black"/>
                    <a:cs typeface="Overpass Black"/>
                    <a:sym typeface="Overpass Black"/>
                  </a:endParaRPr>
                </a:p>
              </p:txBody>
            </p:sp>
            <p:sp>
              <p:nvSpPr>
                <p:cNvPr id="151" name="Google Shape;151;p4"/>
                <p:cNvSpPr/>
                <p:nvPr/>
              </p:nvSpPr>
              <p:spPr>
                <a:xfrm>
                  <a:off x="13180812" y="3554800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Calibri"/>
                    <a:buNone/>
                  </a:pPr>
                  <a:r>
                    <a:t/>
                  </a:r>
                  <a:endParaRPr b="1" i="0" sz="900" u="none" cap="none" strike="noStrike">
                    <a:solidFill>
                      <a:srgbClr val="00193E"/>
                    </a:solidFill>
                    <a:latin typeface="Overpass Black"/>
                    <a:ea typeface="Overpass Black"/>
                    <a:cs typeface="Overpass Black"/>
                    <a:sym typeface="Overpass Black"/>
                  </a:endParaRPr>
                </a:p>
              </p:txBody>
            </p:sp>
            <p:sp>
              <p:nvSpPr>
                <p:cNvPr id="152" name="Google Shape;152;p4"/>
                <p:cNvSpPr/>
                <p:nvPr/>
              </p:nvSpPr>
              <p:spPr>
                <a:xfrm>
                  <a:off x="13180812" y="3627618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Calibri"/>
                    <a:buNone/>
                  </a:pPr>
                  <a:r>
                    <a:t/>
                  </a:r>
                  <a:endParaRPr b="1" i="0" sz="900" u="none" cap="none" strike="noStrike">
                    <a:solidFill>
                      <a:srgbClr val="00193E"/>
                    </a:solidFill>
                    <a:latin typeface="Overpass Black"/>
                    <a:ea typeface="Overpass Black"/>
                    <a:cs typeface="Overpass Black"/>
                    <a:sym typeface="Overpass Black"/>
                  </a:endParaRPr>
                </a:p>
              </p:txBody>
            </p:sp>
          </p:grpSp>
          <p:grpSp>
            <p:nvGrpSpPr>
              <p:cNvPr id="153" name="Google Shape;153;p4"/>
              <p:cNvGrpSpPr/>
              <p:nvPr/>
            </p:nvGrpSpPr>
            <p:grpSpPr>
              <a:xfrm>
                <a:off x="-2464480" y="3680799"/>
                <a:ext cx="207318" cy="237360"/>
                <a:chOff x="12835752" y="3926677"/>
                <a:chExt cx="538208" cy="616200"/>
              </a:xfrm>
            </p:grpSpPr>
            <p:grpSp>
              <p:nvGrpSpPr>
                <p:cNvPr id="154" name="Google Shape;154;p4"/>
                <p:cNvGrpSpPr/>
                <p:nvPr/>
              </p:nvGrpSpPr>
              <p:grpSpPr>
                <a:xfrm>
                  <a:off x="13000786" y="4006994"/>
                  <a:ext cx="373174" cy="315635"/>
                  <a:chOff x="12968836" y="3354170"/>
                  <a:chExt cx="404700" cy="342300"/>
                </a:xfrm>
              </p:grpSpPr>
              <p:sp>
                <p:nvSpPr>
                  <p:cNvPr id="155" name="Google Shape;155;p4"/>
                  <p:cNvSpPr/>
                  <p:nvPr/>
                </p:nvSpPr>
                <p:spPr>
                  <a:xfrm>
                    <a:off x="12968836" y="3354170"/>
                    <a:ext cx="404700" cy="342300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00193E"/>
                      </a:solidFill>
                      <a:latin typeface="Overpass Medium"/>
                      <a:ea typeface="Overpass Medium"/>
                      <a:cs typeface="Overpass Medium"/>
                      <a:sym typeface="Overpass Medium"/>
                    </a:endParaRPr>
                  </a:p>
                </p:txBody>
              </p:sp>
              <p:sp>
                <p:nvSpPr>
                  <p:cNvPr id="156" name="Google Shape;156;p4"/>
                  <p:cNvSpPr/>
                  <p:nvPr/>
                </p:nvSpPr>
                <p:spPr>
                  <a:xfrm>
                    <a:off x="13025180" y="3401181"/>
                    <a:ext cx="305100" cy="417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157" name="Google Shape;157;p4"/>
                  <p:cNvSpPr/>
                  <p:nvPr/>
                </p:nvSpPr>
                <p:spPr>
                  <a:xfrm>
                    <a:off x="13025181" y="3471575"/>
                    <a:ext cx="118800" cy="1818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158" name="Google Shape;158;p4"/>
                  <p:cNvSpPr/>
                  <p:nvPr/>
                </p:nvSpPr>
                <p:spPr>
                  <a:xfrm>
                    <a:off x="13180812" y="3481982"/>
                    <a:ext cx="135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159" name="Google Shape;159;p4"/>
                  <p:cNvSpPr/>
                  <p:nvPr/>
                </p:nvSpPr>
                <p:spPr>
                  <a:xfrm>
                    <a:off x="13180812" y="3554800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160" name="Google Shape;160;p4"/>
                  <p:cNvSpPr/>
                  <p:nvPr/>
                </p:nvSpPr>
                <p:spPr>
                  <a:xfrm>
                    <a:off x="13180812" y="3627618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</p:grpSp>
            <p:sp>
              <p:nvSpPr>
                <p:cNvPr id="161" name="Google Shape;161;p4"/>
                <p:cNvSpPr/>
                <p:nvPr/>
              </p:nvSpPr>
              <p:spPr>
                <a:xfrm rot="-3962804">
                  <a:off x="12776183" y="4115311"/>
                  <a:ext cx="568238" cy="23893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Calibri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" name="Google Shape;162;p4"/>
              <p:cNvSpPr txBox="1"/>
              <p:nvPr/>
            </p:nvSpPr>
            <p:spPr>
              <a:xfrm>
                <a:off x="-2245455" y="3460544"/>
                <a:ext cx="896100" cy="13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63" name="Google Shape;163;p4"/>
              <p:cNvSpPr txBox="1"/>
              <p:nvPr/>
            </p:nvSpPr>
            <p:spPr>
              <a:xfrm>
                <a:off x="-2258884" y="3712980"/>
                <a:ext cx="909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 b="0" i="0" sz="8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-1360391" y="3783140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</p:grpSp>
      </p:grpSp>
      <p:grpSp>
        <p:nvGrpSpPr>
          <p:cNvPr id="165" name="Google Shape;165;p4"/>
          <p:cNvGrpSpPr/>
          <p:nvPr/>
        </p:nvGrpSpPr>
        <p:grpSpPr>
          <a:xfrm>
            <a:off x="6283968" y="280704"/>
            <a:ext cx="2766428" cy="3285170"/>
            <a:chOff x="3574701" y="280704"/>
            <a:chExt cx="2766428" cy="3285170"/>
          </a:xfrm>
        </p:grpSpPr>
        <p:sp>
          <p:nvSpPr>
            <p:cNvPr id="166" name="Google Shape;166;p4"/>
            <p:cNvSpPr/>
            <p:nvPr/>
          </p:nvSpPr>
          <p:spPr>
            <a:xfrm>
              <a:off x="3574701" y="280704"/>
              <a:ext cx="24054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0" spcFirstLastPara="1" rIns="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b="1" i="0" lang="nl" sz="1000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   INSERT/FORMAT LOGO</a:t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984328" y="775005"/>
              <a:ext cx="1919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logo using the "Backspace Key“. Click on the icon to insert a new logo (see example below) or go to Insert&gt; Pictures.</a:t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984329" y="1707869"/>
              <a:ext cx="23568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 the desired Logo and click "Insert".</a:t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984328" y="2241073"/>
              <a:ext cx="1919400" cy="9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resize or crop the logos, go to the "Picture Tools - Format" tab and click the "Crop" button. Fit the logo using the button “Fit”:</a:t>
              </a:r>
              <a:endParaRPr/>
            </a:p>
          </p:txBody>
        </p:sp>
        <p:pic>
          <p:nvPicPr>
            <p:cNvPr id="170" name="Google Shape;170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32351" y="2818010"/>
              <a:ext cx="637912" cy="747864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algn="ctr">
                <a:srgbClr val="000000">
                  <a:alpha val="20000"/>
                </a:srgbClr>
              </a:outerShdw>
            </a:effectLst>
          </p:spPr>
        </p:pic>
        <p:grpSp>
          <p:nvGrpSpPr>
            <p:cNvPr id="171" name="Google Shape;171;p4"/>
            <p:cNvGrpSpPr/>
            <p:nvPr/>
          </p:nvGrpSpPr>
          <p:grpSpPr>
            <a:xfrm>
              <a:off x="4221410" y="1329038"/>
              <a:ext cx="213752" cy="251438"/>
              <a:chOff x="14466489" y="1001522"/>
              <a:chExt cx="290661" cy="341907"/>
            </a:xfrm>
          </p:grpSpPr>
          <p:sp>
            <p:nvSpPr>
              <p:cNvPr id="172" name="Google Shape;172;p4"/>
              <p:cNvSpPr/>
              <p:nvPr/>
            </p:nvSpPr>
            <p:spPr>
              <a:xfrm>
                <a:off x="14466489" y="1001522"/>
                <a:ext cx="258000" cy="2541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14623626" y="1033630"/>
                <a:ext cx="71100" cy="71100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 rot="2700000">
                <a:off x="14498834" y="1157867"/>
                <a:ext cx="168652" cy="147541"/>
              </a:xfrm>
              <a:custGeom>
                <a:rect b="b" l="l" r="r" t="t"/>
                <a:pathLst>
                  <a:path extrusionOk="0" h="147459" w="168558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14601150" y="1145314"/>
                <a:ext cx="156000" cy="1167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cxnSp>
            <p:nvCxnSpPr>
              <p:cNvPr id="176" name="Google Shape;176;p4"/>
              <p:cNvCxnSpPr/>
              <p:nvPr/>
            </p:nvCxnSpPr>
            <p:spPr>
              <a:xfrm>
                <a:off x="14637490" y="1308665"/>
                <a:ext cx="83400" cy="0"/>
              </a:xfrm>
              <a:prstGeom prst="straightConnector1">
                <a:avLst/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4"/>
              <p:cNvCxnSpPr>
                <a:stCxn id="175" idx="2"/>
              </p:cNvCxnSpPr>
              <p:nvPr/>
            </p:nvCxnSpPr>
            <p:spPr>
              <a:xfrm flipH="1">
                <a:off x="14678850" y="1262014"/>
                <a:ext cx="300" cy="43500"/>
              </a:xfrm>
              <a:prstGeom prst="straightConnector1">
                <a:avLst/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78" name="Google Shape;178;p4"/>
            <p:cNvGrpSpPr/>
            <p:nvPr/>
          </p:nvGrpSpPr>
          <p:grpSpPr>
            <a:xfrm>
              <a:off x="4217777" y="1892682"/>
              <a:ext cx="825600" cy="209700"/>
              <a:chOff x="13504624" y="2482850"/>
              <a:chExt cx="825600" cy="209700"/>
            </a:xfrm>
          </p:grpSpPr>
          <p:sp>
            <p:nvSpPr>
              <p:cNvPr id="179" name="Google Shape;179;p4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/>
              </a:p>
            </p:txBody>
          </p:sp>
          <p:cxnSp>
            <p:nvCxnSpPr>
              <p:cNvPr id="180" name="Google Shape;180;p4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1" name="Google Shape;181;p4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1" i="0" sz="8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</p:grpSp>
        <p:grpSp>
          <p:nvGrpSpPr>
            <p:cNvPr id="182" name="Google Shape;182;p4"/>
            <p:cNvGrpSpPr/>
            <p:nvPr/>
          </p:nvGrpSpPr>
          <p:grpSpPr>
            <a:xfrm>
              <a:off x="4137901" y="2832042"/>
              <a:ext cx="446002" cy="439270"/>
              <a:chOff x="12617641" y="3403239"/>
              <a:chExt cx="753000" cy="741634"/>
            </a:xfrm>
          </p:grpSpPr>
          <p:grpSp>
            <p:nvGrpSpPr>
              <p:cNvPr id="183" name="Google Shape;183;p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84" name="Google Shape;184;p4"/>
                <p:cNvGrpSpPr/>
                <p:nvPr/>
              </p:nvGrpSpPr>
              <p:grpSpPr>
                <a:xfrm>
                  <a:off x="12782157" y="3403239"/>
                  <a:ext cx="413053" cy="396029"/>
                  <a:chOff x="13554906" y="3320109"/>
                  <a:chExt cx="444000" cy="425700"/>
                </a:xfrm>
              </p:grpSpPr>
              <p:grpSp>
                <p:nvGrpSpPr>
                  <p:cNvPr id="185" name="Google Shape;185;p4"/>
                  <p:cNvGrpSpPr/>
                  <p:nvPr/>
                </p:nvGrpSpPr>
                <p:grpSpPr>
                  <a:xfrm>
                    <a:off x="13554906" y="3320109"/>
                    <a:ext cx="444000" cy="425700"/>
                    <a:chOff x="12909684" y="1276143"/>
                    <a:chExt cx="444000" cy="425700"/>
                  </a:xfrm>
                </p:grpSpPr>
                <p:sp>
                  <p:nvSpPr>
                    <p:cNvPr id="186" name="Google Shape;186;p4"/>
                    <p:cNvSpPr/>
                    <p:nvPr/>
                  </p:nvSpPr>
                  <p:spPr>
                    <a:xfrm>
                      <a:off x="12909684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t/>
                      </a:r>
                      <a:endParaRPr b="0" i="0" sz="700" u="none" cap="none" strike="noStrike">
                        <a:solidFill>
                          <a:srgbClr val="00193E"/>
                        </a:solidFill>
                        <a:latin typeface="Overpass Medium"/>
                        <a:ea typeface="Overpass Medium"/>
                        <a:cs typeface="Overpass Medium"/>
                        <a:sym typeface="Overpass Medium"/>
                      </a:endParaRPr>
                    </a:p>
                  </p:txBody>
                </p:sp>
                <p:sp>
                  <p:nvSpPr>
                    <p:cNvPr id="187" name="Google Shape;187;p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t/>
                      </a:r>
                      <a:endParaRPr b="0" i="0" sz="700" u="none" cap="none" strike="noStrike">
                        <a:solidFill>
                          <a:srgbClr val="00193E"/>
                        </a:solidFill>
                        <a:latin typeface="Overpass Medium"/>
                        <a:ea typeface="Overpass Medium"/>
                        <a:cs typeface="Overpass Medium"/>
                        <a:sym typeface="Overpass Medium"/>
                      </a:endParaRPr>
                    </a:p>
                  </p:txBody>
                </p:sp>
                <p:sp>
                  <p:nvSpPr>
                    <p:cNvPr id="188" name="Google Shape;188;p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rgbClr val="00193E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p:txBody>
                </p:sp>
              </p:grpSp>
              <p:pic>
                <p:nvPicPr>
                  <p:cNvPr id="189" name="Google Shape;189;p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0" name="Google Shape;190;p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91" name="Google Shape;191;p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92" name="Google Shape;192;p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193" name="Google Shape;193;p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</p:grpSp>
            <p:grpSp>
              <p:nvGrpSpPr>
                <p:cNvPr id="194" name="Google Shape;194;p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95" name="Google Shape;195;p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196" name="Google Shape;196;p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</p:grpSp>
          </p:grpSp>
          <p:sp>
            <p:nvSpPr>
              <p:cNvPr id="197" name="Google Shape;197;p4"/>
              <p:cNvSpPr/>
              <p:nvPr/>
            </p:nvSpPr>
            <p:spPr>
              <a:xfrm>
                <a:off x="12617641" y="386165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t/>
                </a:r>
                <a:endParaRPr b="1" i="0" sz="9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</p:grpSp>
        <p:sp>
          <p:nvSpPr>
            <p:cNvPr id="199" name="Google Shape;199;p4"/>
            <p:cNvSpPr/>
            <p:nvPr/>
          </p:nvSpPr>
          <p:spPr>
            <a:xfrm>
              <a:off x="3666009" y="740672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666009" y="1702620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666009" y="2246709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50 - Image 50_B" showMasterSp="0">
  <p:cSld name="Text 50 - Image 50_B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/>
          <p:nvPr>
            <p:ph idx="2" type="pic"/>
          </p:nvPr>
        </p:nvSpPr>
        <p:spPr>
          <a:xfrm>
            <a:off x="4571999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9" name="Google Shape;399;p31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1"/>
          <p:cNvSpPr txBox="1"/>
          <p:nvPr>
            <p:ph idx="1" type="body"/>
          </p:nvPr>
        </p:nvSpPr>
        <p:spPr>
          <a:xfrm>
            <a:off x="376237" y="1209627"/>
            <a:ext cx="3870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1" name="Google Shape;401;p31"/>
          <p:cNvSpPr txBox="1"/>
          <p:nvPr>
            <p:ph type="title"/>
          </p:nvPr>
        </p:nvSpPr>
        <p:spPr>
          <a:xfrm>
            <a:off x="378447" y="274638"/>
            <a:ext cx="3868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31"/>
          <p:cNvSpPr txBox="1"/>
          <p:nvPr>
            <p:ph idx="3" type="body"/>
          </p:nvPr>
        </p:nvSpPr>
        <p:spPr>
          <a:xfrm>
            <a:off x="376238" y="720000"/>
            <a:ext cx="3868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30 - Text 70">
  <p:cSld name="Image 30 - Text 70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/>
          <p:nvPr>
            <p:ph idx="2" type="pic"/>
          </p:nvPr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5" name="Google Shape;405;p32"/>
          <p:cNvSpPr txBox="1"/>
          <p:nvPr>
            <p:ph idx="1" type="body"/>
          </p:nvPr>
        </p:nvSpPr>
        <p:spPr>
          <a:xfrm>
            <a:off x="3120399" y="1209628"/>
            <a:ext cx="56457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32"/>
          <p:cNvSpPr txBox="1"/>
          <p:nvPr>
            <p:ph type="title"/>
          </p:nvPr>
        </p:nvSpPr>
        <p:spPr>
          <a:xfrm>
            <a:off x="3119777" y="288000"/>
            <a:ext cx="5645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2"/>
          <p:cNvSpPr txBox="1"/>
          <p:nvPr>
            <p:ph idx="3" type="body"/>
          </p:nvPr>
        </p:nvSpPr>
        <p:spPr>
          <a:xfrm>
            <a:off x="3118460" y="720000"/>
            <a:ext cx="5645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30 - Text 70_G" showMasterSp="0">
  <p:cSld name="Image 30 - Text 70_G">
    <p:bg>
      <p:bgPr>
        <a:solidFill>
          <a:srgbClr val="F2F2F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>
            <p:ph idx="2" type="pic"/>
          </p:nvPr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0" name="Google Shape;410;p33"/>
          <p:cNvSpPr txBox="1"/>
          <p:nvPr>
            <p:ph idx="1" type="body"/>
          </p:nvPr>
        </p:nvSpPr>
        <p:spPr>
          <a:xfrm>
            <a:off x="3120399" y="1209628"/>
            <a:ext cx="56457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p33"/>
          <p:cNvSpPr txBox="1"/>
          <p:nvPr>
            <p:ph type="title"/>
          </p:nvPr>
        </p:nvSpPr>
        <p:spPr>
          <a:xfrm>
            <a:off x="3119777" y="288000"/>
            <a:ext cx="5645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33"/>
          <p:cNvSpPr txBox="1"/>
          <p:nvPr>
            <p:ph idx="3" type="body"/>
          </p:nvPr>
        </p:nvSpPr>
        <p:spPr>
          <a:xfrm>
            <a:off x="3118460" y="720000"/>
            <a:ext cx="5645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3" name="Google Shape;413;p33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30 - Text 70_B" showMasterSp="0">
  <p:cSld name="Image 30 - Text 70_B">
    <p:bg>
      <p:bgPr>
        <a:solidFill>
          <a:schemeClr val="lt2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/>
          <p:nvPr>
            <p:ph idx="2" type="pic"/>
          </p:nvPr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6" name="Google Shape;416;p34"/>
          <p:cNvSpPr txBox="1"/>
          <p:nvPr>
            <p:ph idx="1" type="body"/>
          </p:nvPr>
        </p:nvSpPr>
        <p:spPr>
          <a:xfrm>
            <a:off x="3120397" y="1209627"/>
            <a:ext cx="56451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34"/>
          <p:cNvSpPr txBox="1"/>
          <p:nvPr>
            <p:ph type="title"/>
          </p:nvPr>
        </p:nvSpPr>
        <p:spPr>
          <a:xfrm>
            <a:off x="3120397" y="288000"/>
            <a:ext cx="5645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34"/>
          <p:cNvSpPr txBox="1"/>
          <p:nvPr>
            <p:ph idx="3" type="body"/>
          </p:nvPr>
        </p:nvSpPr>
        <p:spPr>
          <a:xfrm>
            <a:off x="3119080" y="720000"/>
            <a:ext cx="5645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9" name="Google Shape;419;p34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70 - Image 30" showMasterSp="0">
  <p:cSld name="Text 70 - Image 30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/>
          <p:nvPr>
            <p:ph idx="2" type="pic"/>
          </p:nvPr>
        </p:nvSpPr>
        <p:spPr>
          <a:xfrm>
            <a:off x="640080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22" name="Google Shape;422;p35"/>
          <p:cNvSpPr txBox="1"/>
          <p:nvPr>
            <p:ph idx="1" type="body"/>
          </p:nvPr>
        </p:nvSpPr>
        <p:spPr>
          <a:xfrm>
            <a:off x="376237" y="1209628"/>
            <a:ext cx="56451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35"/>
          <p:cNvSpPr txBox="1"/>
          <p:nvPr>
            <p:ph type="title"/>
          </p:nvPr>
        </p:nvSpPr>
        <p:spPr>
          <a:xfrm>
            <a:off x="378447" y="274638"/>
            <a:ext cx="5642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5"/>
          <p:cNvSpPr txBox="1"/>
          <p:nvPr>
            <p:ph idx="3" type="body"/>
          </p:nvPr>
        </p:nvSpPr>
        <p:spPr>
          <a:xfrm>
            <a:off x="376238" y="720000"/>
            <a:ext cx="5642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70 - Image 30_G" showMasterSp="0">
  <p:cSld name="Text 70 - Image 30_G">
    <p:bg>
      <p:bgPr>
        <a:solidFill>
          <a:srgbClr val="F2F2F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/>
          <p:nvPr>
            <p:ph idx="2" type="pic"/>
          </p:nvPr>
        </p:nvSpPr>
        <p:spPr>
          <a:xfrm>
            <a:off x="640080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27" name="Google Shape;427;p36"/>
          <p:cNvSpPr txBox="1"/>
          <p:nvPr>
            <p:ph idx="1" type="body"/>
          </p:nvPr>
        </p:nvSpPr>
        <p:spPr>
          <a:xfrm>
            <a:off x="376237" y="1209628"/>
            <a:ext cx="56451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p36"/>
          <p:cNvSpPr txBox="1"/>
          <p:nvPr>
            <p:ph type="title"/>
          </p:nvPr>
        </p:nvSpPr>
        <p:spPr>
          <a:xfrm>
            <a:off x="378447" y="274638"/>
            <a:ext cx="5642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36"/>
          <p:cNvSpPr txBox="1"/>
          <p:nvPr>
            <p:ph idx="3" type="body"/>
          </p:nvPr>
        </p:nvSpPr>
        <p:spPr>
          <a:xfrm>
            <a:off x="376238" y="720000"/>
            <a:ext cx="5642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70 - Image 30_B" showMasterSp="0">
  <p:cSld name="Text 70 - Image 30_B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/>
          <p:nvPr/>
        </p:nvSpPr>
        <p:spPr>
          <a:xfrm>
            <a:off x="-1" y="0"/>
            <a:ext cx="6400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7"/>
          <p:cNvSpPr txBox="1"/>
          <p:nvPr>
            <p:ph idx="1" type="body"/>
          </p:nvPr>
        </p:nvSpPr>
        <p:spPr>
          <a:xfrm>
            <a:off x="376237" y="1209627"/>
            <a:ext cx="56451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3" name="Google Shape;433;p37"/>
          <p:cNvSpPr/>
          <p:nvPr>
            <p:ph idx="2" type="pic"/>
          </p:nvPr>
        </p:nvSpPr>
        <p:spPr>
          <a:xfrm>
            <a:off x="640080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34" name="Google Shape;434;p37"/>
          <p:cNvSpPr txBox="1"/>
          <p:nvPr>
            <p:ph type="title"/>
          </p:nvPr>
        </p:nvSpPr>
        <p:spPr>
          <a:xfrm>
            <a:off x="378447" y="274638"/>
            <a:ext cx="5642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37"/>
          <p:cNvSpPr txBox="1"/>
          <p:nvPr>
            <p:ph idx="3" type="body"/>
          </p:nvPr>
        </p:nvSpPr>
        <p:spPr>
          <a:xfrm>
            <a:off x="376238" y="720000"/>
            <a:ext cx="5642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v1" showMasterSp="0">
  <p:cSld name="Mockup v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/>
          <p:nvPr/>
        </p:nvSpPr>
        <p:spPr>
          <a:xfrm>
            <a:off x="7636042" y="0"/>
            <a:ext cx="1508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 3" id="438" name="Google Shape;43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1390" y="870403"/>
            <a:ext cx="6058781" cy="347210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8"/>
          <p:cNvSpPr/>
          <p:nvPr>
            <p:ph idx="2" type="pic"/>
          </p:nvPr>
        </p:nvSpPr>
        <p:spPr>
          <a:xfrm>
            <a:off x="5287095" y="1080070"/>
            <a:ext cx="4697700" cy="294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0" name="Google Shape;440;p38"/>
          <p:cNvSpPr txBox="1"/>
          <p:nvPr>
            <p:ph idx="1" type="body"/>
          </p:nvPr>
        </p:nvSpPr>
        <p:spPr>
          <a:xfrm>
            <a:off x="376238" y="1223998"/>
            <a:ext cx="4007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1" name="Google Shape;441;p38"/>
          <p:cNvSpPr txBox="1"/>
          <p:nvPr>
            <p:ph type="title"/>
          </p:nvPr>
        </p:nvSpPr>
        <p:spPr>
          <a:xfrm>
            <a:off x="378447" y="288000"/>
            <a:ext cx="6639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3" type="body"/>
          </p:nvPr>
        </p:nvSpPr>
        <p:spPr>
          <a:xfrm>
            <a:off x="376238" y="720000"/>
            <a:ext cx="4005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3" name="Google Shape;443;p38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v2">
  <p:cSld name="Mockup v2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9"/>
          <p:cNvSpPr/>
          <p:nvPr/>
        </p:nvSpPr>
        <p:spPr>
          <a:xfrm>
            <a:off x="6759074" y="0"/>
            <a:ext cx="238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39"/>
          <p:cNvGrpSpPr/>
          <p:nvPr/>
        </p:nvGrpSpPr>
        <p:grpSpPr>
          <a:xfrm>
            <a:off x="4483747" y="1209628"/>
            <a:ext cx="4569525" cy="2618660"/>
            <a:chOff x="0" y="0"/>
            <a:chExt cx="6092700" cy="3491546"/>
          </a:xfrm>
        </p:grpSpPr>
        <p:pic>
          <p:nvPicPr>
            <p:cNvPr descr="Graphic 3" id="447" name="Google Shape;447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6092700" cy="3491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39"/>
            <p:cNvSpPr/>
            <p:nvPr/>
          </p:nvSpPr>
          <p:spPr>
            <a:xfrm>
              <a:off x="679501" y="210841"/>
              <a:ext cx="4734000" cy="2965500"/>
            </a:xfrm>
            <a:prstGeom prst="rect">
              <a:avLst/>
            </a:prstGeom>
            <a:gradFill>
              <a:gsLst>
                <a:gs pos="0">
                  <a:srgbClr val="F2F3F4"/>
                </a:gs>
                <a:gs pos="36000">
                  <a:srgbClr val="EDEEEE"/>
                </a:gs>
                <a:gs pos="78000">
                  <a:srgbClr val="DEDFE0"/>
                </a:gs>
                <a:gs pos="100000">
                  <a:srgbClr val="D5D6D6"/>
                </a:gs>
              </a:gsLst>
              <a:lin ang="2700033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39"/>
          <p:cNvSpPr/>
          <p:nvPr>
            <p:ph idx="2" type="pic"/>
          </p:nvPr>
        </p:nvSpPr>
        <p:spPr>
          <a:xfrm>
            <a:off x="5000827" y="1372707"/>
            <a:ext cx="3543000" cy="222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0" name="Google Shape;450;p39"/>
          <p:cNvSpPr txBox="1"/>
          <p:nvPr>
            <p:ph idx="1" type="body"/>
          </p:nvPr>
        </p:nvSpPr>
        <p:spPr>
          <a:xfrm>
            <a:off x="376238" y="1223998"/>
            <a:ext cx="4007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1" name="Google Shape;451;p39"/>
          <p:cNvSpPr txBox="1"/>
          <p:nvPr>
            <p:ph type="title"/>
          </p:nvPr>
        </p:nvSpPr>
        <p:spPr>
          <a:xfrm>
            <a:off x="378447" y="274638"/>
            <a:ext cx="5571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39"/>
          <p:cNvSpPr txBox="1"/>
          <p:nvPr>
            <p:ph idx="3" type="body"/>
          </p:nvPr>
        </p:nvSpPr>
        <p:spPr>
          <a:xfrm>
            <a:off x="376238" y="720000"/>
            <a:ext cx="5571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3" name="Google Shape;453;p39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v3">
  <p:cSld name="Mockup v3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40"/>
          <p:cNvGrpSpPr/>
          <p:nvPr/>
        </p:nvGrpSpPr>
        <p:grpSpPr>
          <a:xfrm>
            <a:off x="2287236" y="1626723"/>
            <a:ext cx="4569525" cy="2618660"/>
            <a:chOff x="0" y="0"/>
            <a:chExt cx="6092700" cy="3491546"/>
          </a:xfrm>
        </p:grpSpPr>
        <p:pic>
          <p:nvPicPr>
            <p:cNvPr descr="Graphic 3" id="456" name="Google Shape;456;p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6092700" cy="3491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40"/>
            <p:cNvSpPr/>
            <p:nvPr/>
          </p:nvSpPr>
          <p:spPr>
            <a:xfrm>
              <a:off x="679501" y="210841"/>
              <a:ext cx="4734000" cy="2965500"/>
            </a:xfrm>
            <a:prstGeom prst="rect">
              <a:avLst/>
            </a:prstGeom>
            <a:gradFill>
              <a:gsLst>
                <a:gs pos="0">
                  <a:srgbClr val="F2F3F4"/>
                </a:gs>
                <a:gs pos="36000">
                  <a:srgbClr val="EDEEEE"/>
                </a:gs>
                <a:gs pos="78000">
                  <a:srgbClr val="DEDFE0"/>
                </a:gs>
                <a:gs pos="100000">
                  <a:srgbClr val="D5D6D6"/>
                </a:gs>
              </a:gsLst>
              <a:lin ang="2700033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40"/>
          <p:cNvSpPr/>
          <p:nvPr>
            <p:ph idx="2" type="pic"/>
          </p:nvPr>
        </p:nvSpPr>
        <p:spPr>
          <a:xfrm>
            <a:off x="2804316" y="1789802"/>
            <a:ext cx="3543000" cy="222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9" name="Google Shape;459;p40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40"/>
          <p:cNvSpPr txBox="1"/>
          <p:nvPr>
            <p:ph idx="1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 Data" showMasterSp="0">
  <p:cSld name="Instructions Data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/>
          <p:nvPr/>
        </p:nvSpPr>
        <p:spPr>
          <a:xfrm>
            <a:off x="296709" y="2990273"/>
            <a:ext cx="35931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000" lIns="180000" spcFirstLastPara="1" rIns="180000" wrap="square" tIns="14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Calibri"/>
              <a:buNone/>
            </a:pPr>
            <a:r>
              <a:rPr b="1" i="0" lang="nl" sz="105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EDIT CHART DATA</a:t>
            </a: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479287" y="3454871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763459" y="3454872"/>
            <a:ext cx="2944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click on the chart and select "</a:t>
            </a:r>
            <a:r>
              <a:rPr b="1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Data</a:t>
            </a: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/>
          </a:p>
        </p:txBody>
      </p:sp>
      <p:grpSp>
        <p:nvGrpSpPr>
          <p:cNvPr id="206" name="Google Shape;206;p5"/>
          <p:cNvGrpSpPr/>
          <p:nvPr/>
        </p:nvGrpSpPr>
        <p:grpSpPr>
          <a:xfrm>
            <a:off x="768053" y="3704660"/>
            <a:ext cx="1495281" cy="562582"/>
            <a:chOff x="-3314821" y="3310415"/>
            <a:chExt cx="1495281" cy="562582"/>
          </a:xfrm>
        </p:grpSpPr>
        <p:sp>
          <p:nvSpPr>
            <p:cNvPr id="207" name="Google Shape;207;p5"/>
            <p:cNvSpPr/>
            <p:nvPr/>
          </p:nvSpPr>
          <p:spPr>
            <a:xfrm>
              <a:off x="-3314821" y="3310415"/>
              <a:ext cx="1403700" cy="5049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D1D1D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1080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rgbClr val="00193E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-3304719" y="3564140"/>
              <a:ext cx="1387800" cy="246600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rgbClr val="00193E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  <p:sp>
          <p:nvSpPr>
            <p:cNvPr id="209" name="Google Shape;209;p5"/>
            <p:cNvSpPr txBox="1"/>
            <p:nvPr/>
          </p:nvSpPr>
          <p:spPr>
            <a:xfrm>
              <a:off x="-3122115" y="3369117"/>
              <a:ext cx="12585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Change Chart Type</a:t>
              </a:r>
              <a:endParaRPr/>
            </a:p>
          </p:txBody>
        </p:sp>
        <p:sp>
          <p:nvSpPr>
            <p:cNvPr id="210" name="Google Shape;210;p5"/>
            <p:cNvSpPr txBox="1"/>
            <p:nvPr/>
          </p:nvSpPr>
          <p:spPr>
            <a:xfrm>
              <a:off x="-3115840" y="3624236"/>
              <a:ext cx="12963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Edit Data</a:t>
              </a:r>
              <a:endParaRPr b="0" i="0" sz="90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-1959834" y="3694348"/>
              <a:ext cx="96831" cy="178649"/>
            </a:xfrm>
            <a:custGeom>
              <a:rect b="b" l="l" r="r" t="t"/>
              <a:pathLst>
                <a:path extrusionOk="0" h="1624084" w="880280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193E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grpSp>
          <p:nvGrpSpPr>
            <p:cNvPr id="212" name="Google Shape;212;p5"/>
            <p:cNvGrpSpPr/>
            <p:nvPr/>
          </p:nvGrpSpPr>
          <p:grpSpPr>
            <a:xfrm>
              <a:off x="-3262546" y="3361455"/>
              <a:ext cx="139776" cy="152253"/>
              <a:chOff x="12574450" y="6053892"/>
              <a:chExt cx="169139" cy="184237"/>
            </a:xfrm>
          </p:grpSpPr>
          <p:sp>
            <p:nvSpPr>
              <p:cNvPr id="213" name="Google Shape;213;p5"/>
              <p:cNvSpPr/>
              <p:nvPr/>
            </p:nvSpPr>
            <p:spPr>
              <a:xfrm>
                <a:off x="12574450" y="6111529"/>
                <a:ext cx="46200" cy="126600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12635427" y="6053892"/>
                <a:ext cx="46200" cy="184200"/>
              </a:xfrm>
              <a:prstGeom prst="rect">
                <a:avLst/>
              </a:prstGeom>
              <a:solidFill>
                <a:srgbClr val="EDC87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12697389" y="6094907"/>
                <a:ext cx="46200" cy="14310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>
              <a:off x="-3261059" y="3635184"/>
              <a:ext cx="160609" cy="145398"/>
              <a:chOff x="-3261070" y="3620931"/>
              <a:chExt cx="184396" cy="166933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-3261070" y="3643881"/>
                <a:ext cx="143100" cy="95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grpSp>
            <p:nvGrpSpPr>
              <p:cNvPr id="218" name="Google Shape;218;p5"/>
              <p:cNvGrpSpPr/>
              <p:nvPr/>
            </p:nvGrpSpPr>
            <p:grpSpPr>
              <a:xfrm>
                <a:off x="-3261061" y="3622095"/>
                <a:ext cx="141120" cy="117307"/>
                <a:chOff x="1094874" y="-878307"/>
                <a:chExt cx="867364" cy="613530"/>
              </a:xfrm>
            </p:grpSpPr>
            <p:cxnSp>
              <p:nvCxnSpPr>
                <p:cNvPr id="219" name="Google Shape;219;p5"/>
                <p:cNvCxnSpPr/>
                <p:nvPr/>
              </p:nvCxnSpPr>
              <p:spPr>
                <a:xfrm>
                  <a:off x="1094874" y="-878305"/>
                  <a:ext cx="0" cy="61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20" name="Google Shape;220;p5"/>
                <p:cNvCxnSpPr/>
                <p:nvPr/>
              </p:nvCxnSpPr>
              <p:spPr>
                <a:xfrm>
                  <a:off x="1962238" y="-878306"/>
                  <a:ext cx="0" cy="61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1270535" y="-878307"/>
                  <a:ext cx="526983" cy="613530"/>
                  <a:chOff x="1270535" y="-745959"/>
                  <a:chExt cx="526983" cy="481200"/>
                </a:xfrm>
              </p:grpSpPr>
              <p:cxnSp>
                <p:nvCxnSpPr>
                  <p:cNvPr id="222" name="Google Shape;222;p5"/>
                  <p:cNvCxnSpPr/>
                  <p:nvPr/>
                </p:nvCxnSpPr>
                <p:spPr>
                  <a:xfrm>
                    <a:off x="1446196" y="-745959"/>
                    <a:ext cx="0" cy="481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3" name="Google Shape;223;p5"/>
                  <p:cNvCxnSpPr/>
                  <p:nvPr/>
                </p:nvCxnSpPr>
                <p:spPr>
                  <a:xfrm>
                    <a:off x="1270535" y="-745959"/>
                    <a:ext cx="0" cy="481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4" name="Google Shape;224;p5"/>
                  <p:cNvCxnSpPr/>
                  <p:nvPr/>
                </p:nvCxnSpPr>
                <p:spPr>
                  <a:xfrm>
                    <a:off x="1621857" y="-745959"/>
                    <a:ext cx="0" cy="481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5" name="Google Shape;225;p5"/>
                  <p:cNvCxnSpPr/>
                  <p:nvPr/>
                </p:nvCxnSpPr>
                <p:spPr>
                  <a:xfrm>
                    <a:off x="1797518" y="-745959"/>
                    <a:ext cx="0" cy="481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  <p:cxnSp>
            <p:nvCxnSpPr>
              <p:cNvPr id="226" name="Google Shape;226;p5"/>
              <p:cNvCxnSpPr/>
              <p:nvPr/>
            </p:nvCxnSpPr>
            <p:spPr>
              <a:xfrm rot="10800000">
                <a:off x="-3260542" y="3739408"/>
                <a:ext cx="143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5"/>
              <p:cNvCxnSpPr/>
              <p:nvPr/>
            </p:nvCxnSpPr>
            <p:spPr>
              <a:xfrm rot="10800000">
                <a:off x="-3260977" y="3713352"/>
                <a:ext cx="142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5"/>
              <p:cNvCxnSpPr/>
              <p:nvPr/>
            </p:nvCxnSpPr>
            <p:spPr>
              <a:xfrm rot="10800000">
                <a:off x="-3260977" y="3689677"/>
                <a:ext cx="142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5"/>
              <p:cNvCxnSpPr/>
              <p:nvPr/>
            </p:nvCxnSpPr>
            <p:spPr>
              <a:xfrm rot="10800000">
                <a:off x="-3260977" y="3663621"/>
                <a:ext cx="142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30" name="Google Shape;230;p5"/>
              <p:cNvSpPr/>
              <p:nvPr/>
            </p:nvSpPr>
            <p:spPr>
              <a:xfrm>
                <a:off x="-3261070" y="3620931"/>
                <a:ext cx="142800" cy="2490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grpSp>
            <p:nvGrpSpPr>
              <p:cNvPr id="231" name="Google Shape;231;p5"/>
              <p:cNvGrpSpPr/>
              <p:nvPr/>
            </p:nvGrpSpPr>
            <p:grpSpPr>
              <a:xfrm rot="2700000">
                <a:off x="-3158137" y="3649923"/>
                <a:ext cx="34403" cy="147357"/>
                <a:chOff x="3148279" y="-836646"/>
                <a:chExt cx="132353" cy="596095"/>
              </a:xfrm>
            </p:grpSpPr>
            <p:sp>
              <p:nvSpPr>
                <p:cNvPr id="232" name="Google Shape;232;p5"/>
                <p:cNvSpPr/>
                <p:nvPr/>
              </p:nvSpPr>
              <p:spPr>
                <a:xfrm>
                  <a:off x="3148632" y="-725510"/>
                  <a:ext cx="132000" cy="281400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193E"/>
                    </a:solidFill>
                    <a:latin typeface="Overpass Medium"/>
                    <a:ea typeface="Overpass Medium"/>
                    <a:cs typeface="Overpass Medium"/>
                    <a:sym typeface="Overpass Medium"/>
                  </a:endParaRPr>
                </a:p>
              </p:txBody>
            </p:sp>
            <p:sp>
              <p:nvSpPr>
                <p:cNvPr id="233" name="Google Shape;233;p5"/>
                <p:cNvSpPr/>
                <p:nvPr/>
              </p:nvSpPr>
              <p:spPr>
                <a:xfrm>
                  <a:off x="3148556" y="-836646"/>
                  <a:ext cx="132000" cy="87600"/>
                </a:xfrm>
                <a:prstGeom prst="round2SameRect">
                  <a:avLst>
                    <a:gd fmla="val 50000" name="adj1"/>
                    <a:gd fmla="val 0" name="adj2"/>
                  </a:avLst>
                </a:pr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193E"/>
                    </a:solidFill>
                    <a:latin typeface="Overpass Medium"/>
                    <a:ea typeface="Overpass Medium"/>
                    <a:cs typeface="Overpass Medium"/>
                    <a:sym typeface="Overpass Medium"/>
                  </a:endParaRPr>
                </a:p>
              </p:txBody>
            </p:sp>
            <p:sp>
              <p:nvSpPr>
                <p:cNvPr id="234" name="Google Shape;234;p5"/>
                <p:cNvSpPr/>
                <p:nvPr/>
              </p:nvSpPr>
              <p:spPr>
                <a:xfrm rot="10800000">
                  <a:off x="3148279" y="-420251"/>
                  <a:ext cx="132000" cy="1797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193E"/>
                    </a:solidFill>
                    <a:latin typeface="Overpass Medium"/>
                    <a:ea typeface="Overpass Medium"/>
                    <a:cs typeface="Overpass Medium"/>
                    <a:sym typeface="Overpass Medium"/>
                  </a:endParaRPr>
                </a:p>
              </p:txBody>
            </p:sp>
          </p:grpSp>
        </p:grpSp>
      </p:grpSp>
      <p:sp>
        <p:nvSpPr>
          <p:cNvPr id="235" name="Google Shape;235;p5"/>
          <p:cNvSpPr/>
          <p:nvPr/>
        </p:nvSpPr>
        <p:spPr>
          <a:xfrm>
            <a:off x="296709" y="276508"/>
            <a:ext cx="35931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000" lIns="180000" spcFirstLastPara="1" rIns="180000" wrap="square" tIns="14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Calibri"/>
              <a:buNone/>
            </a:pPr>
            <a:r>
              <a:rPr b="1" i="0" lang="nl" sz="105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INSERT/FORMAT CHART</a:t>
            </a: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479287" y="741831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37" name="Google Shape;237;p5"/>
          <p:cNvSpPr/>
          <p:nvPr/>
        </p:nvSpPr>
        <p:spPr>
          <a:xfrm>
            <a:off x="763459" y="741831"/>
            <a:ext cx="2944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necessary, delete the existing chart using the "</a:t>
            </a:r>
            <a:r>
              <a:rPr b="1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Backspace Key</a:t>
            </a: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". Click on the icon to insert a new chart.</a:t>
            </a:r>
            <a:endParaRPr/>
          </a:p>
        </p:txBody>
      </p:sp>
      <p:sp>
        <p:nvSpPr>
          <p:cNvPr id="238" name="Google Shape;238;p5"/>
          <p:cNvSpPr/>
          <p:nvPr/>
        </p:nvSpPr>
        <p:spPr>
          <a:xfrm>
            <a:off x="479287" y="1712346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39" name="Google Shape;239;p5"/>
          <p:cNvSpPr/>
          <p:nvPr/>
        </p:nvSpPr>
        <p:spPr>
          <a:xfrm>
            <a:off x="763459" y="1712347"/>
            <a:ext cx="2944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desired chart and click "</a:t>
            </a:r>
            <a:r>
              <a:rPr b="1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</a:t>
            </a: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/>
          </a:p>
        </p:txBody>
      </p:sp>
      <p:grpSp>
        <p:nvGrpSpPr>
          <p:cNvPr id="240" name="Google Shape;240;p5"/>
          <p:cNvGrpSpPr/>
          <p:nvPr/>
        </p:nvGrpSpPr>
        <p:grpSpPr>
          <a:xfrm>
            <a:off x="771555" y="1989998"/>
            <a:ext cx="825600" cy="209700"/>
            <a:chOff x="13504624" y="2482850"/>
            <a:chExt cx="825600" cy="209700"/>
          </a:xfrm>
        </p:grpSpPr>
        <p:sp>
          <p:nvSpPr>
            <p:cNvPr id="241" name="Google Shape;241;p5"/>
            <p:cNvSpPr/>
            <p:nvPr/>
          </p:nvSpPr>
          <p:spPr>
            <a:xfrm>
              <a:off x="13504624" y="2482850"/>
              <a:ext cx="825600" cy="209700"/>
            </a:xfrm>
            <a:prstGeom prst="rect">
              <a:avLst/>
            </a:prstGeom>
            <a:solidFill>
              <a:srgbClr val="E5F1FB"/>
            </a:solidFill>
            <a:ln cap="flat" cmpd="sng" w="12700">
              <a:solidFill>
                <a:srgbClr val="0B7ED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1080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cxnSp>
          <p:nvCxnSpPr>
            <p:cNvPr id="242" name="Google Shape;242;p5"/>
            <p:cNvCxnSpPr/>
            <p:nvPr/>
          </p:nvCxnSpPr>
          <p:spPr>
            <a:xfrm>
              <a:off x="14155269" y="2515250"/>
              <a:ext cx="0" cy="1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3" name="Google Shape;243;p5"/>
            <p:cNvSpPr/>
            <p:nvPr/>
          </p:nvSpPr>
          <p:spPr>
            <a:xfrm rot="10800000">
              <a:off x="14195955" y="2567051"/>
              <a:ext cx="87000" cy="510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t/>
              </a:r>
              <a:endParaRPr b="1" i="0" sz="900" u="none" cap="none" strike="noStrike">
                <a:solidFill>
                  <a:srgbClr val="00193E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766275" y="1186932"/>
            <a:ext cx="289416" cy="315000"/>
            <a:chOff x="7322769" y="-310267"/>
            <a:chExt cx="289416" cy="315000"/>
          </a:xfrm>
        </p:grpSpPr>
        <p:sp>
          <p:nvSpPr>
            <p:cNvPr id="245" name="Google Shape;245;p5"/>
            <p:cNvSpPr/>
            <p:nvPr/>
          </p:nvSpPr>
          <p:spPr>
            <a:xfrm>
              <a:off x="7322769" y="-211712"/>
              <a:ext cx="79200" cy="216300"/>
            </a:xfrm>
            <a:prstGeom prst="rect">
              <a:avLst/>
            </a:prstGeom>
            <a:solidFill>
              <a:srgbClr val="4D82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7427035" y="-310267"/>
              <a:ext cx="79200" cy="3150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7532985" y="-240134"/>
              <a:ext cx="79200" cy="2448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sp>
        <p:nvSpPr>
          <p:cNvPr id="248" name="Google Shape;248;p5"/>
          <p:cNvSpPr/>
          <p:nvPr/>
        </p:nvSpPr>
        <p:spPr>
          <a:xfrm>
            <a:off x="479287" y="2470707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763459" y="2470708"/>
            <a:ext cx="2944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the chart format by clicking on the chart elements that you wish to format and navigating to the "</a:t>
            </a:r>
            <a:r>
              <a:rPr b="1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Chart Tools - Format</a:t>
            </a: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tab.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4486558" y="276508"/>
            <a:ext cx="3593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000" lIns="180000" spcFirstLastPara="1" rIns="180000" wrap="square" tIns="14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Calibri"/>
              <a:buNone/>
            </a:pPr>
            <a:r>
              <a:rPr b="1" i="0" lang="nl" sz="105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INSERT/FORMAT TABLE</a:t>
            </a:r>
            <a:endParaRPr b="1" i="0" sz="105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5"/>
          <p:cNvSpPr/>
          <p:nvPr/>
        </p:nvSpPr>
        <p:spPr>
          <a:xfrm>
            <a:off x="4669136" y="741831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52" name="Google Shape;252;p5"/>
          <p:cNvSpPr/>
          <p:nvPr/>
        </p:nvSpPr>
        <p:spPr>
          <a:xfrm>
            <a:off x="4953307" y="741831"/>
            <a:ext cx="3126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3E"/>
              </a:buClr>
              <a:buSzPts val="1050"/>
              <a:buFont typeface="Calibri"/>
              <a:buNone/>
            </a:pP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If necessary, delete the existing table using the "</a:t>
            </a:r>
            <a:r>
              <a:rPr b="1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Backspace Key</a:t>
            </a: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". Click on the icon to insert a new table</a:t>
            </a:r>
            <a:endParaRPr/>
          </a:p>
        </p:txBody>
      </p:sp>
      <p:sp>
        <p:nvSpPr>
          <p:cNvPr id="253" name="Google Shape;253;p5"/>
          <p:cNvSpPr/>
          <p:nvPr/>
        </p:nvSpPr>
        <p:spPr>
          <a:xfrm>
            <a:off x="4669136" y="1707933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54" name="Google Shape;254;p5"/>
          <p:cNvSpPr/>
          <p:nvPr/>
        </p:nvSpPr>
        <p:spPr>
          <a:xfrm>
            <a:off x="4953308" y="1707934"/>
            <a:ext cx="2944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3E"/>
              </a:buClr>
              <a:buSzPts val="1050"/>
              <a:buFont typeface="Calibri"/>
              <a:buNone/>
            </a:pP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Select the desired table and click "</a:t>
            </a:r>
            <a:r>
              <a:rPr b="1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Insert</a:t>
            </a: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/>
          </a:p>
        </p:txBody>
      </p:sp>
      <p:grpSp>
        <p:nvGrpSpPr>
          <p:cNvPr id="255" name="Google Shape;255;p5"/>
          <p:cNvGrpSpPr/>
          <p:nvPr/>
        </p:nvGrpSpPr>
        <p:grpSpPr>
          <a:xfrm>
            <a:off x="5075278" y="1989481"/>
            <a:ext cx="825600" cy="209700"/>
            <a:chOff x="13504624" y="2482850"/>
            <a:chExt cx="825600" cy="209700"/>
          </a:xfrm>
        </p:grpSpPr>
        <p:sp>
          <p:nvSpPr>
            <p:cNvPr id="256" name="Google Shape;256;p5"/>
            <p:cNvSpPr/>
            <p:nvPr/>
          </p:nvSpPr>
          <p:spPr>
            <a:xfrm>
              <a:off x="13504624" y="2482850"/>
              <a:ext cx="825600" cy="209700"/>
            </a:xfrm>
            <a:prstGeom prst="rect">
              <a:avLst/>
            </a:prstGeom>
            <a:solidFill>
              <a:srgbClr val="E5F1FB"/>
            </a:solidFill>
            <a:ln cap="flat" cmpd="sng" w="12700">
              <a:solidFill>
                <a:srgbClr val="0B7ED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1080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cxnSp>
          <p:nvCxnSpPr>
            <p:cNvPr id="257" name="Google Shape;257;p5"/>
            <p:cNvCxnSpPr/>
            <p:nvPr/>
          </p:nvCxnSpPr>
          <p:spPr>
            <a:xfrm>
              <a:off x="14155269" y="2515250"/>
              <a:ext cx="0" cy="1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8" name="Google Shape;258;p5"/>
            <p:cNvSpPr/>
            <p:nvPr/>
          </p:nvSpPr>
          <p:spPr>
            <a:xfrm rot="10800000">
              <a:off x="14195955" y="2567051"/>
              <a:ext cx="87000" cy="510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t/>
              </a:r>
              <a:endParaRPr b="1" i="0" sz="900" u="none" cap="none" strike="noStrike">
                <a:solidFill>
                  <a:srgbClr val="00193E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sp>
        <p:nvSpPr>
          <p:cNvPr id="259" name="Google Shape;259;p5"/>
          <p:cNvSpPr/>
          <p:nvPr/>
        </p:nvSpPr>
        <p:spPr>
          <a:xfrm>
            <a:off x="4669136" y="2418671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60" name="Google Shape;260;p5"/>
          <p:cNvSpPr/>
          <p:nvPr/>
        </p:nvSpPr>
        <p:spPr>
          <a:xfrm>
            <a:off x="4959284" y="2418672"/>
            <a:ext cx="2944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3E"/>
              </a:buClr>
              <a:buSzPts val="1050"/>
              <a:buFont typeface="Calibri"/>
              <a:buNone/>
            </a:pP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Change the table layout by clicking on the table elements that you wish to change and navigating to the "</a:t>
            </a:r>
            <a:r>
              <a:rPr b="1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Table Layout </a:t>
            </a: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Table Design</a:t>
            </a: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" tab.</a:t>
            </a:r>
            <a:endParaRPr/>
          </a:p>
        </p:txBody>
      </p:sp>
      <p:grpSp>
        <p:nvGrpSpPr>
          <p:cNvPr id="261" name="Google Shape;261;p5"/>
          <p:cNvGrpSpPr/>
          <p:nvPr/>
        </p:nvGrpSpPr>
        <p:grpSpPr>
          <a:xfrm>
            <a:off x="5075166" y="1176858"/>
            <a:ext cx="426689" cy="356474"/>
            <a:chOff x="-3261070" y="3620931"/>
            <a:chExt cx="143928" cy="118477"/>
          </a:xfrm>
        </p:grpSpPr>
        <p:sp>
          <p:nvSpPr>
            <p:cNvPr id="262" name="Google Shape;262;p5"/>
            <p:cNvSpPr/>
            <p:nvPr/>
          </p:nvSpPr>
          <p:spPr>
            <a:xfrm>
              <a:off x="-3261070" y="3643881"/>
              <a:ext cx="143100" cy="9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grpSp>
          <p:nvGrpSpPr>
            <p:cNvPr id="263" name="Google Shape;263;p5"/>
            <p:cNvGrpSpPr/>
            <p:nvPr/>
          </p:nvGrpSpPr>
          <p:grpSpPr>
            <a:xfrm>
              <a:off x="-3261061" y="3622095"/>
              <a:ext cx="141120" cy="117307"/>
              <a:chOff x="1094874" y="-878307"/>
              <a:chExt cx="867364" cy="613530"/>
            </a:xfrm>
          </p:grpSpPr>
          <p:cxnSp>
            <p:nvCxnSpPr>
              <p:cNvPr id="264" name="Google Shape;264;p5"/>
              <p:cNvCxnSpPr/>
              <p:nvPr/>
            </p:nvCxnSpPr>
            <p:spPr>
              <a:xfrm>
                <a:off x="1094874" y="-878305"/>
                <a:ext cx="0" cy="61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5" name="Google Shape;265;p5"/>
              <p:cNvCxnSpPr/>
              <p:nvPr/>
            </p:nvCxnSpPr>
            <p:spPr>
              <a:xfrm>
                <a:off x="1962238" y="-878306"/>
                <a:ext cx="0" cy="61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66" name="Google Shape;266;p5"/>
              <p:cNvGrpSpPr/>
              <p:nvPr/>
            </p:nvGrpSpPr>
            <p:grpSpPr>
              <a:xfrm>
                <a:off x="1270535" y="-878307"/>
                <a:ext cx="526983" cy="613530"/>
                <a:chOff x="1270535" y="-745959"/>
                <a:chExt cx="526983" cy="481200"/>
              </a:xfrm>
            </p:grpSpPr>
            <p:cxnSp>
              <p:nvCxnSpPr>
                <p:cNvPr id="267" name="Google Shape;267;p5"/>
                <p:cNvCxnSpPr/>
                <p:nvPr/>
              </p:nvCxnSpPr>
              <p:spPr>
                <a:xfrm>
                  <a:off x="1446196" y="-745959"/>
                  <a:ext cx="0" cy="48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68" name="Google Shape;268;p5"/>
                <p:cNvCxnSpPr/>
                <p:nvPr/>
              </p:nvCxnSpPr>
              <p:spPr>
                <a:xfrm>
                  <a:off x="1270535" y="-745959"/>
                  <a:ext cx="0" cy="48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69" name="Google Shape;269;p5"/>
                <p:cNvCxnSpPr/>
                <p:nvPr/>
              </p:nvCxnSpPr>
              <p:spPr>
                <a:xfrm>
                  <a:off x="1621857" y="-745959"/>
                  <a:ext cx="0" cy="48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70" name="Google Shape;270;p5"/>
                <p:cNvCxnSpPr/>
                <p:nvPr/>
              </p:nvCxnSpPr>
              <p:spPr>
                <a:xfrm>
                  <a:off x="1797518" y="-745959"/>
                  <a:ext cx="0" cy="48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271" name="Google Shape;271;p5"/>
            <p:cNvCxnSpPr/>
            <p:nvPr/>
          </p:nvCxnSpPr>
          <p:spPr>
            <a:xfrm rot="10800000">
              <a:off x="-3260542" y="3739408"/>
              <a:ext cx="143400" cy="0"/>
            </a:xfrm>
            <a:prstGeom prst="straightConnector1">
              <a:avLst/>
            </a:prstGeom>
            <a:noFill/>
            <a:ln cap="flat" cmpd="sng" w="9525">
              <a:solidFill>
                <a:srgbClr val="81818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5"/>
            <p:cNvCxnSpPr/>
            <p:nvPr/>
          </p:nvCxnSpPr>
          <p:spPr>
            <a:xfrm rot="10800000">
              <a:off x="-3260977" y="3713352"/>
              <a:ext cx="142800" cy="0"/>
            </a:xfrm>
            <a:prstGeom prst="straightConnector1">
              <a:avLst/>
            </a:prstGeom>
            <a:noFill/>
            <a:ln cap="flat" cmpd="sng" w="9525">
              <a:solidFill>
                <a:srgbClr val="81818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5"/>
            <p:cNvCxnSpPr/>
            <p:nvPr/>
          </p:nvCxnSpPr>
          <p:spPr>
            <a:xfrm rot="10800000">
              <a:off x="-3260977" y="3689677"/>
              <a:ext cx="142800" cy="0"/>
            </a:xfrm>
            <a:prstGeom prst="straightConnector1">
              <a:avLst/>
            </a:prstGeom>
            <a:noFill/>
            <a:ln cap="flat" cmpd="sng" w="9525">
              <a:solidFill>
                <a:srgbClr val="81818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5"/>
            <p:cNvCxnSpPr/>
            <p:nvPr/>
          </p:nvCxnSpPr>
          <p:spPr>
            <a:xfrm rot="10800000">
              <a:off x="-3260977" y="3663621"/>
              <a:ext cx="142800" cy="0"/>
            </a:xfrm>
            <a:prstGeom prst="straightConnector1">
              <a:avLst/>
            </a:prstGeom>
            <a:noFill/>
            <a:ln cap="flat" cmpd="sng" w="9525">
              <a:solidFill>
                <a:srgbClr val="81818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5" name="Google Shape;275;p5"/>
            <p:cNvSpPr/>
            <p:nvPr/>
          </p:nvSpPr>
          <p:spPr>
            <a:xfrm>
              <a:off x="-3261070" y="3620931"/>
              <a:ext cx="142800" cy="24900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v1">
  <p:cSld name="Mobile v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 11" id="462" name="Google Shape;46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84485" y="886053"/>
            <a:ext cx="1758963" cy="353385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/>
          <p:nvPr/>
        </p:nvSpPr>
        <p:spPr>
          <a:xfrm>
            <a:off x="6694044" y="886053"/>
            <a:ext cx="1738500" cy="3514800"/>
          </a:xfrm>
          <a:prstGeom prst="rect">
            <a:avLst/>
          </a:prstGeom>
          <a:solidFill>
            <a:srgbClr val="000000">
              <a:alpha val="784"/>
            </a:srgbClr>
          </a:solidFill>
          <a:ln>
            <a:noFill/>
          </a:ln>
        </p:spPr>
        <p:txBody>
          <a:bodyPr anchorCtr="0" anchor="ctr" bIns="45700" lIns="34275" spcFirstLastPara="1" rIns="3427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1"/>
          <p:cNvSpPr/>
          <p:nvPr>
            <p:ph idx="2" type="pic"/>
          </p:nvPr>
        </p:nvSpPr>
        <p:spPr>
          <a:xfrm>
            <a:off x="6789740" y="971797"/>
            <a:ext cx="1547400" cy="334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5" name="Google Shape;465;p41"/>
          <p:cNvSpPr txBox="1"/>
          <p:nvPr>
            <p:ph idx="1" type="body"/>
          </p:nvPr>
        </p:nvSpPr>
        <p:spPr>
          <a:xfrm>
            <a:off x="376238" y="1223998"/>
            <a:ext cx="57351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6" name="Google Shape;466;p41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41"/>
          <p:cNvSpPr txBox="1"/>
          <p:nvPr>
            <p:ph idx="3" type="body"/>
          </p:nvPr>
        </p:nvSpPr>
        <p:spPr>
          <a:xfrm>
            <a:off x="376238" y="720000"/>
            <a:ext cx="5735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v2">
  <p:cSld name="Mobile v2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 11" id="469" name="Google Shape;46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93117" y="1152000"/>
            <a:ext cx="1758963" cy="353385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2"/>
          <p:cNvSpPr/>
          <p:nvPr/>
        </p:nvSpPr>
        <p:spPr>
          <a:xfrm>
            <a:off x="3702676" y="1152000"/>
            <a:ext cx="1738500" cy="3514800"/>
          </a:xfrm>
          <a:prstGeom prst="rect">
            <a:avLst/>
          </a:prstGeom>
          <a:solidFill>
            <a:srgbClr val="000000">
              <a:alpha val="784"/>
            </a:srgbClr>
          </a:solidFill>
          <a:ln>
            <a:noFill/>
          </a:ln>
        </p:spPr>
        <p:txBody>
          <a:bodyPr anchorCtr="0" anchor="ctr" bIns="45700" lIns="34275" spcFirstLastPara="1" rIns="3427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2"/>
          <p:cNvSpPr/>
          <p:nvPr>
            <p:ph idx="2" type="pic"/>
          </p:nvPr>
        </p:nvSpPr>
        <p:spPr>
          <a:xfrm>
            <a:off x="3798372" y="1237744"/>
            <a:ext cx="1547400" cy="334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2" name="Google Shape;472;p42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42"/>
          <p:cNvSpPr txBox="1"/>
          <p:nvPr>
            <p:ph idx="1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/>
          <p:nvPr>
            <p:ph idx="2" type="media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›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Slide">
  <p:cSld name="Chart Slide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"/>
          <p:cNvSpPr/>
          <p:nvPr>
            <p:ph idx="2" type="chart"/>
          </p:nvPr>
        </p:nvSpPr>
        <p:spPr>
          <a:xfrm>
            <a:off x="378000" y="1224000"/>
            <a:ext cx="83880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›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44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44"/>
          <p:cNvSpPr txBox="1"/>
          <p:nvPr>
            <p:ph idx="1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+ Text">
  <p:cSld name="Chart + Text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/>
          <p:nvPr>
            <p:ph idx="2" type="chart"/>
          </p:nvPr>
        </p:nvSpPr>
        <p:spPr>
          <a:xfrm>
            <a:off x="37800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›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478945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3" name="Google Shape;483;p45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45"/>
          <p:cNvSpPr txBox="1"/>
          <p:nvPr>
            <p:ph idx="3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Chart">
  <p:cSld name="Text + Chart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/>
          <p:nvPr>
            <p:ph idx="2" type="chart"/>
          </p:nvPr>
        </p:nvSpPr>
        <p:spPr>
          <a:xfrm>
            <a:off x="4789449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›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46"/>
          <p:cNvSpPr txBox="1"/>
          <p:nvPr>
            <p:ph idx="1" type="body"/>
          </p:nvPr>
        </p:nvSpPr>
        <p:spPr>
          <a:xfrm>
            <a:off x="37800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46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46"/>
          <p:cNvSpPr txBox="1"/>
          <p:nvPr>
            <p:ph idx="3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+ Text">
  <p:cSld name="Table + Text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/>
          <p:nvPr>
            <p:ph idx="1" type="body"/>
          </p:nvPr>
        </p:nvSpPr>
        <p:spPr>
          <a:xfrm>
            <a:off x="478945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2" name="Google Shape;492;p47"/>
          <p:cNvSpPr/>
          <p:nvPr>
            <p:ph idx="2" type="tbl"/>
          </p:nvPr>
        </p:nvSpPr>
        <p:spPr>
          <a:xfrm>
            <a:off x="37800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47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47"/>
          <p:cNvSpPr txBox="1"/>
          <p:nvPr>
            <p:ph idx="3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Table">
  <p:cSld name="Text + Table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/>
          <p:nvPr>
            <p:ph idx="1" type="body"/>
          </p:nvPr>
        </p:nvSpPr>
        <p:spPr>
          <a:xfrm>
            <a:off x="37800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p48"/>
          <p:cNvSpPr/>
          <p:nvPr>
            <p:ph idx="2" type="tbl"/>
          </p:nvPr>
        </p:nvSpPr>
        <p:spPr>
          <a:xfrm>
            <a:off x="4789450" y="1224000"/>
            <a:ext cx="3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48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48"/>
          <p:cNvSpPr txBox="1"/>
          <p:nvPr>
            <p:ph idx="3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" showMasterSp="0">
  <p:cSld name="Quotes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/>
          <p:nvPr/>
        </p:nvSpPr>
        <p:spPr>
          <a:xfrm>
            <a:off x="0" y="1729409"/>
            <a:ext cx="9144000" cy="342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" name="Google Shape;502;p49"/>
          <p:cNvCxnSpPr/>
          <p:nvPr/>
        </p:nvCxnSpPr>
        <p:spPr>
          <a:xfrm>
            <a:off x="3067601" y="1630017"/>
            <a:ext cx="0" cy="35256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3" name="Google Shape;503;p49"/>
          <p:cNvCxnSpPr/>
          <p:nvPr/>
        </p:nvCxnSpPr>
        <p:spPr>
          <a:xfrm>
            <a:off x="6057933" y="1623393"/>
            <a:ext cx="0" cy="35256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4" name="Google Shape;504;p49"/>
          <p:cNvSpPr/>
          <p:nvPr>
            <p:ph idx="2" type="pic"/>
          </p:nvPr>
        </p:nvSpPr>
        <p:spPr>
          <a:xfrm>
            <a:off x="6396039" y="1083624"/>
            <a:ext cx="1182000" cy="118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5" name="Google Shape;505;p49"/>
          <p:cNvSpPr/>
          <p:nvPr>
            <p:ph idx="3" type="pic"/>
          </p:nvPr>
        </p:nvSpPr>
        <p:spPr>
          <a:xfrm>
            <a:off x="3367088" y="1083624"/>
            <a:ext cx="1182000" cy="118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6" name="Google Shape;506;p49"/>
          <p:cNvSpPr/>
          <p:nvPr>
            <p:ph idx="4" type="pic"/>
          </p:nvPr>
        </p:nvSpPr>
        <p:spPr>
          <a:xfrm>
            <a:off x="376237" y="1083624"/>
            <a:ext cx="1182000" cy="118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7" name="Google Shape;507;p49"/>
          <p:cNvSpPr txBox="1"/>
          <p:nvPr>
            <p:ph idx="1" type="body"/>
          </p:nvPr>
        </p:nvSpPr>
        <p:spPr>
          <a:xfrm>
            <a:off x="376238" y="4344988"/>
            <a:ext cx="2395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8" name="Google Shape;508;p49"/>
          <p:cNvSpPr txBox="1"/>
          <p:nvPr>
            <p:ph idx="5" type="body"/>
          </p:nvPr>
        </p:nvSpPr>
        <p:spPr>
          <a:xfrm>
            <a:off x="376237" y="4062257"/>
            <a:ext cx="2395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9" name="Google Shape;509;p49"/>
          <p:cNvSpPr txBox="1"/>
          <p:nvPr>
            <p:ph idx="6" type="body"/>
          </p:nvPr>
        </p:nvSpPr>
        <p:spPr>
          <a:xfrm>
            <a:off x="376237" y="2716213"/>
            <a:ext cx="2395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0" name="Google Shape;510;p49"/>
          <p:cNvSpPr txBox="1"/>
          <p:nvPr>
            <p:ph idx="7" type="body"/>
          </p:nvPr>
        </p:nvSpPr>
        <p:spPr>
          <a:xfrm>
            <a:off x="3374232" y="4344988"/>
            <a:ext cx="2395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1" name="Google Shape;511;p49"/>
          <p:cNvSpPr txBox="1"/>
          <p:nvPr>
            <p:ph idx="8" type="body"/>
          </p:nvPr>
        </p:nvSpPr>
        <p:spPr>
          <a:xfrm>
            <a:off x="3374231" y="4062257"/>
            <a:ext cx="2395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2" name="Google Shape;512;p49"/>
          <p:cNvSpPr txBox="1"/>
          <p:nvPr>
            <p:ph idx="9" type="body"/>
          </p:nvPr>
        </p:nvSpPr>
        <p:spPr>
          <a:xfrm>
            <a:off x="3367916" y="2716213"/>
            <a:ext cx="2395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3" name="Google Shape;513;p49"/>
          <p:cNvSpPr txBox="1"/>
          <p:nvPr>
            <p:ph idx="13" type="body"/>
          </p:nvPr>
        </p:nvSpPr>
        <p:spPr>
          <a:xfrm>
            <a:off x="6359596" y="4344988"/>
            <a:ext cx="2395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4" name="Google Shape;514;p49"/>
          <p:cNvSpPr txBox="1"/>
          <p:nvPr>
            <p:ph idx="14" type="body"/>
          </p:nvPr>
        </p:nvSpPr>
        <p:spPr>
          <a:xfrm>
            <a:off x="6359595" y="4062257"/>
            <a:ext cx="2395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5" name="Google Shape;515;p49"/>
          <p:cNvSpPr txBox="1"/>
          <p:nvPr>
            <p:ph idx="15" type="body"/>
          </p:nvPr>
        </p:nvSpPr>
        <p:spPr>
          <a:xfrm>
            <a:off x="6359595" y="2716213"/>
            <a:ext cx="2395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i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49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17" name="Google Shape;517;p49"/>
          <p:cNvCxnSpPr/>
          <p:nvPr/>
        </p:nvCxnSpPr>
        <p:spPr>
          <a:xfrm>
            <a:off x="3067601" y="1630017"/>
            <a:ext cx="0" cy="35256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49"/>
          <p:cNvCxnSpPr/>
          <p:nvPr/>
        </p:nvCxnSpPr>
        <p:spPr>
          <a:xfrm>
            <a:off x="6057933" y="1623393"/>
            <a:ext cx="0" cy="35256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Open quotation mark with solid fill" id="519" name="Google Shape;51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241679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 with solid fill" id="520" name="Google Shape;52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3247133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 with solid fill" id="521" name="Google Shape;52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261472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 with solid fill" id="522" name="Google Shape;52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241679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 with solid fill" id="523" name="Google Shape;52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3247133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 with solid fill" id="524" name="Google Shape;52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261472" y="2311049"/>
            <a:ext cx="501929" cy="5019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49"/>
          <p:cNvCxnSpPr>
            <a:stCxn id="504" idx="4"/>
            <a:endCxn id="519" idx="1"/>
          </p:cNvCxnSpPr>
          <p:nvPr/>
        </p:nvCxnSpPr>
        <p:spPr>
          <a:xfrm rot="5400000">
            <a:off x="6717039" y="2292024"/>
            <a:ext cx="296700" cy="243300"/>
          </a:xfrm>
          <a:prstGeom prst="bentConnector2">
            <a:avLst/>
          </a:prstGeom>
          <a:noFill/>
          <a:ln cap="flat" cmpd="sng" w="12700">
            <a:solidFill>
              <a:schemeClr val="lt1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" name="Google Shape;526;p49"/>
          <p:cNvCxnSpPr>
            <a:stCxn id="505" idx="4"/>
            <a:endCxn id="520" idx="1"/>
          </p:cNvCxnSpPr>
          <p:nvPr/>
        </p:nvCxnSpPr>
        <p:spPr>
          <a:xfrm rot="5400000">
            <a:off x="3705188" y="2309124"/>
            <a:ext cx="296700" cy="209100"/>
          </a:xfrm>
          <a:prstGeom prst="bentConnector2">
            <a:avLst/>
          </a:prstGeom>
          <a:noFill/>
          <a:ln cap="flat" cmpd="sng" w="12700">
            <a:solidFill>
              <a:schemeClr val="lt1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7" name="Google Shape;527;p49"/>
          <p:cNvCxnSpPr>
            <a:stCxn id="506" idx="4"/>
            <a:endCxn id="521" idx="1"/>
          </p:cNvCxnSpPr>
          <p:nvPr/>
        </p:nvCxnSpPr>
        <p:spPr>
          <a:xfrm rot="5400000">
            <a:off x="717037" y="2311824"/>
            <a:ext cx="296700" cy="203700"/>
          </a:xfrm>
          <a:prstGeom prst="bentConnector2">
            <a:avLst/>
          </a:prstGeom>
          <a:noFill/>
          <a:ln cap="flat" cmpd="sng" w="12700">
            <a:solidFill>
              <a:schemeClr val="lt1">
                <a:alpha val="24705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8" name="Google Shape;528;p49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746">
          <p15:clr>
            <a:srgbClr val="FBAE40"/>
          </p15:clr>
        </p15:guide>
        <p15:guide id="2" orient="horz" pos="2482">
          <p15:clr>
            <a:srgbClr val="FBAE40"/>
          </p15:clr>
        </p15:guide>
        <p15:guide id="3" orient="horz" pos="2558">
          <p15:clr>
            <a:srgbClr val="FBAE40"/>
          </p15:clr>
        </p15:guide>
        <p15:guide id="4" orient="horz" pos="1711">
          <p15:clr>
            <a:srgbClr val="FBAE40"/>
          </p15:clr>
        </p15:guide>
        <p15:guide id="5" pos="212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2p">
  <p:cSld name="Team - 2p"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0"/>
          <p:cNvSpPr/>
          <p:nvPr/>
        </p:nvSpPr>
        <p:spPr>
          <a:xfrm>
            <a:off x="0" y="2440745"/>
            <a:ext cx="9144000" cy="27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0"/>
          <p:cNvSpPr/>
          <p:nvPr>
            <p:ph idx="2" type="pic"/>
          </p:nvPr>
        </p:nvSpPr>
        <p:spPr>
          <a:xfrm>
            <a:off x="5361164" y="1320959"/>
            <a:ext cx="1924800" cy="1924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50"/>
          <p:cNvSpPr/>
          <p:nvPr>
            <p:ph idx="3" type="pic"/>
          </p:nvPr>
        </p:nvSpPr>
        <p:spPr>
          <a:xfrm>
            <a:off x="1858028" y="1320959"/>
            <a:ext cx="1924800" cy="1924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50"/>
          <p:cNvSpPr txBox="1"/>
          <p:nvPr>
            <p:ph idx="1" type="body"/>
          </p:nvPr>
        </p:nvSpPr>
        <p:spPr>
          <a:xfrm>
            <a:off x="1858028" y="3335811"/>
            <a:ext cx="1924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" name="Google Shape;534;p50"/>
          <p:cNvSpPr txBox="1"/>
          <p:nvPr>
            <p:ph idx="4" type="body"/>
          </p:nvPr>
        </p:nvSpPr>
        <p:spPr>
          <a:xfrm>
            <a:off x="1857961" y="3857559"/>
            <a:ext cx="192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50"/>
          <p:cNvSpPr txBox="1"/>
          <p:nvPr>
            <p:ph idx="5" type="body"/>
          </p:nvPr>
        </p:nvSpPr>
        <p:spPr>
          <a:xfrm>
            <a:off x="5361162" y="3335811"/>
            <a:ext cx="1924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" name="Google Shape;536;p50"/>
          <p:cNvSpPr txBox="1"/>
          <p:nvPr>
            <p:ph idx="6" type="body"/>
          </p:nvPr>
        </p:nvSpPr>
        <p:spPr>
          <a:xfrm>
            <a:off x="5361095" y="3857559"/>
            <a:ext cx="192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" name="Google Shape;537;p50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50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/ End Slide - FFP">
  <p:cSld name="Start / End Slide - FFP">
    <p:bg>
      <p:bgPr>
        <a:solidFill>
          <a:schemeClr val="accen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/>
          <p:nvPr/>
        </p:nvSpPr>
        <p:spPr>
          <a:xfrm flipH="1" rot="10800000">
            <a:off x="2431053" y="1689566"/>
            <a:ext cx="4282567" cy="1763926"/>
          </a:xfrm>
          <a:custGeom>
            <a:rect b="b" l="l" r="r" t="t"/>
            <a:pathLst>
              <a:path extrusionOk="0" h="1763926" w="4282567">
                <a:moveTo>
                  <a:pt x="2842196" y="256092"/>
                </a:moveTo>
                <a:cubicBezTo>
                  <a:pt x="2799281" y="256092"/>
                  <a:pt x="2757966" y="220192"/>
                  <a:pt x="2757966" y="167776"/>
                </a:cubicBezTo>
                <a:lnTo>
                  <a:pt x="2757966" y="166970"/>
                </a:lnTo>
                <a:cubicBezTo>
                  <a:pt x="2757966" y="114129"/>
                  <a:pt x="2799281" y="78634"/>
                  <a:pt x="2842196" y="78634"/>
                </a:cubicBezTo>
                <a:cubicBezTo>
                  <a:pt x="2887177" y="78634"/>
                  <a:pt x="2923206" y="111307"/>
                  <a:pt x="2923206" y="166567"/>
                </a:cubicBezTo>
                <a:lnTo>
                  <a:pt x="2923206" y="167373"/>
                </a:lnTo>
                <a:cubicBezTo>
                  <a:pt x="2923206" y="221404"/>
                  <a:pt x="2885535" y="256092"/>
                  <a:pt x="2842196" y="256092"/>
                </a:cubicBezTo>
                <a:close/>
                <a:moveTo>
                  <a:pt x="2593211" y="256490"/>
                </a:moveTo>
                <a:cubicBezTo>
                  <a:pt x="2544201" y="256490"/>
                  <a:pt x="2508961" y="216556"/>
                  <a:pt x="2508961" y="168153"/>
                </a:cubicBezTo>
                <a:lnTo>
                  <a:pt x="2508961" y="167368"/>
                </a:lnTo>
                <a:cubicBezTo>
                  <a:pt x="2508961" y="117755"/>
                  <a:pt x="2546226" y="78224"/>
                  <a:pt x="2594001" y="78224"/>
                </a:cubicBezTo>
                <a:cubicBezTo>
                  <a:pt x="2643012" y="78224"/>
                  <a:pt x="2678252" y="118158"/>
                  <a:pt x="2678252" y="166561"/>
                </a:cubicBezTo>
                <a:lnTo>
                  <a:pt x="2678252" y="167368"/>
                </a:lnTo>
                <a:cubicBezTo>
                  <a:pt x="2678252" y="216960"/>
                  <a:pt x="2640986" y="256490"/>
                  <a:pt x="2593211" y="256490"/>
                </a:cubicBezTo>
                <a:close/>
                <a:moveTo>
                  <a:pt x="1649705" y="256490"/>
                </a:moveTo>
                <a:cubicBezTo>
                  <a:pt x="1600694" y="256490"/>
                  <a:pt x="1565476" y="216556"/>
                  <a:pt x="1565476" y="168153"/>
                </a:cubicBezTo>
                <a:lnTo>
                  <a:pt x="1565476" y="167368"/>
                </a:lnTo>
                <a:cubicBezTo>
                  <a:pt x="1565476" y="117755"/>
                  <a:pt x="1602718" y="78224"/>
                  <a:pt x="1650515" y="78224"/>
                </a:cubicBezTo>
                <a:cubicBezTo>
                  <a:pt x="1699527" y="78224"/>
                  <a:pt x="1734745" y="118158"/>
                  <a:pt x="1734745" y="166561"/>
                </a:cubicBezTo>
                <a:lnTo>
                  <a:pt x="1734745" y="167368"/>
                </a:lnTo>
                <a:cubicBezTo>
                  <a:pt x="1734745" y="216960"/>
                  <a:pt x="1697481" y="256490"/>
                  <a:pt x="1649705" y="256490"/>
                </a:cubicBezTo>
                <a:close/>
                <a:moveTo>
                  <a:pt x="3144436" y="256895"/>
                </a:moveTo>
                <a:cubicBezTo>
                  <a:pt x="3103526" y="256895"/>
                  <a:pt x="3071953" y="222610"/>
                  <a:pt x="3068309" y="177031"/>
                </a:cubicBezTo>
                <a:lnTo>
                  <a:pt x="3218561" y="177031"/>
                </a:lnTo>
                <a:cubicBezTo>
                  <a:pt x="3215725" y="218576"/>
                  <a:pt x="3191826" y="256895"/>
                  <a:pt x="3144436" y="256895"/>
                </a:cubicBezTo>
                <a:close/>
                <a:moveTo>
                  <a:pt x="2366955" y="256895"/>
                </a:moveTo>
                <a:cubicBezTo>
                  <a:pt x="2326045" y="256895"/>
                  <a:pt x="2294473" y="222610"/>
                  <a:pt x="2290827" y="177031"/>
                </a:cubicBezTo>
                <a:lnTo>
                  <a:pt x="2441080" y="177031"/>
                </a:lnTo>
                <a:cubicBezTo>
                  <a:pt x="2438245" y="218576"/>
                  <a:pt x="2414347" y="256895"/>
                  <a:pt x="2366955" y="256895"/>
                </a:cubicBezTo>
                <a:close/>
                <a:moveTo>
                  <a:pt x="1907179" y="273437"/>
                </a:moveTo>
                <a:lnTo>
                  <a:pt x="1907179" y="251655"/>
                </a:lnTo>
                <a:lnTo>
                  <a:pt x="1905155" y="251655"/>
                </a:lnTo>
                <a:cubicBezTo>
                  <a:pt x="1857379" y="251655"/>
                  <a:pt x="1815658" y="215778"/>
                  <a:pt x="1815658" y="148818"/>
                </a:cubicBezTo>
                <a:lnTo>
                  <a:pt x="1815658" y="64537"/>
                </a:lnTo>
                <a:lnTo>
                  <a:pt x="1795812" y="64537"/>
                </a:lnTo>
                <a:lnTo>
                  <a:pt x="1795812" y="270209"/>
                </a:lnTo>
                <a:lnTo>
                  <a:pt x="1815658" y="270209"/>
                </a:lnTo>
                <a:lnTo>
                  <a:pt x="1815658" y="211722"/>
                </a:lnTo>
                <a:cubicBezTo>
                  <a:pt x="1831861" y="248450"/>
                  <a:pt x="1866289" y="275072"/>
                  <a:pt x="1907179" y="273437"/>
                </a:cubicBezTo>
                <a:close/>
                <a:moveTo>
                  <a:pt x="2594001" y="275044"/>
                </a:moveTo>
                <a:cubicBezTo>
                  <a:pt x="2655163" y="275044"/>
                  <a:pt x="2699719" y="225834"/>
                  <a:pt x="2699719" y="168153"/>
                </a:cubicBezTo>
                <a:lnTo>
                  <a:pt x="2699719" y="167368"/>
                </a:lnTo>
                <a:cubicBezTo>
                  <a:pt x="2699719" y="109687"/>
                  <a:pt x="2654736" y="59692"/>
                  <a:pt x="2593211" y="59692"/>
                </a:cubicBezTo>
                <a:cubicBezTo>
                  <a:pt x="2532048" y="59692"/>
                  <a:pt x="2487494" y="108880"/>
                  <a:pt x="2487494" y="166561"/>
                </a:cubicBezTo>
                <a:lnTo>
                  <a:pt x="2487494" y="167368"/>
                </a:lnTo>
                <a:cubicBezTo>
                  <a:pt x="2487494" y="225028"/>
                  <a:pt x="2532453" y="275044"/>
                  <a:pt x="2594001" y="275044"/>
                </a:cubicBezTo>
                <a:close/>
                <a:moveTo>
                  <a:pt x="1650515" y="275044"/>
                </a:moveTo>
                <a:cubicBezTo>
                  <a:pt x="1711656" y="275044"/>
                  <a:pt x="1756212" y="225834"/>
                  <a:pt x="1756212" y="168153"/>
                </a:cubicBezTo>
                <a:lnTo>
                  <a:pt x="1756212" y="167368"/>
                </a:lnTo>
                <a:cubicBezTo>
                  <a:pt x="1756212" y="109687"/>
                  <a:pt x="1711251" y="59692"/>
                  <a:pt x="1649705" y="59692"/>
                </a:cubicBezTo>
                <a:cubicBezTo>
                  <a:pt x="1588543" y="59692"/>
                  <a:pt x="1544009" y="108880"/>
                  <a:pt x="1544009" y="166561"/>
                </a:cubicBezTo>
                <a:lnTo>
                  <a:pt x="1544009" y="167368"/>
                </a:lnTo>
                <a:cubicBezTo>
                  <a:pt x="1544009" y="225028"/>
                  <a:pt x="1588948" y="275044"/>
                  <a:pt x="1650515" y="275044"/>
                </a:cubicBezTo>
                <a:close/>
                <a:moveTo>
                  <a:pt x="3145268" y="275048"/>
                </a:moveTo>
                <a:cubicBezTo>
                  <a:pt x="3203169" y="275048"/>
                  <a:pt x="3240028" y="228257"/>
                  <a:pt x="3240028" y="167370"/>
                </a:cubicBezTo>
                <a:cubicBezTo>
                  <a:pt x="3240028" y="163719"/>
                  <a:pt x="3240028" y="162509"/>
                  <a:pt x="3239623" y="159282"/>
                </a:cubicBezTo>
                <a:lnTo>
                  <a:pt x="3068309" y="159282"/>
                </a:lnTo>
                <a:cubicBezTo>
                  <a:pt x="3071953" y="108076"/>
                  <a:pt x="3108814" y="78228"/>
                  <a:pt x="3149297" y="78228"/>
                </a:cubicBezTo>
                <a:cubicBezTo>
                  <a:pt x="3181295" y="78228"/>
                  <a:pt x="3203169" y="92344"/>
                  <a:pt x="3220181" y="110497"/>
                </a:cubicBezTo>
                <a:lnTo>
                  <a:pt x="3233953" y="98396"/>
                </a:lnTo>
                <a:cubicBezTo>
                  <a:pt x="3212891" y="75807"/>
                  <a:pt x="3188182" y="59694"/>
                  <a:pt x="3148509" y="59694"/>
                </a:cubicBezTo>
                <a:cubicBezTo>
                  <a:pt x="3094232" y="59694"/>
                  <a:pt x="3047245" y="102832"/>
                  <a:pt x="3047245" y="166946"/>
                </a:cubicBezTo>
                <a:lnTo>
                  <a:pt x="3047245" y="167753"/>
                </a:lnTo>
                <a:cubicBezTo>
                  <a:pt x="3047245" y="227451"/>
                  <a:pt x="3089349" y="275048"/>
                  <a:pt x="3145268" y="275048"/>
                </a:cubicBezTo>
                <a:close/>
                <a:moveTo>
                  <a:pt x="2367787" y="275048"/>
                </a:moveTo>
                <a:cubicBezTo>
                  <a:pt x="2425688" y="275048"/>
                  <a:pt x="2462547" y="228257"/>
                  <a:pt x="2462547" y="167370"/>
                </a:cubicBezTo>
                <a:cubicBezTo>
                  <a:pt x="2462547" y="163719"/>
                  <a:pt x="2462547" y="162509"/>
                  <a:pt x="2462142" y="159282"/>
                </a:cubicBezTo>
                <a:lnTo>
                  <a:pt x="2290827" y="159282"/>
                </a:lnTo>
                <a:cubicBezTo>
                  <a:pt x="2294473" y="108076"/>
                  <a:pt x="2331332" y="78228"/>
                  <a:pt x="2371816" y="78228"/>
                </a:cubicBezTo>
                <a:cubicBezTo>
                  <a:pt x="2403816" y="78228"/>
                  <a:pt x="2425688" y="92344"/>
                  <a:pt x="2442699" y="110497"/>
                </a:cubicBezTo>
                <a:lnTo>
                  <a:pt x="2456472" y="98396"/>
                </a:lnTo>
                <a:cubicBezTo>
                  <a:pt x="2435409" y="75807"/>
                  <a:pt x="2410701" y="59694"/>
                  <a:pt x="2371028" y="59694"/>
                </a:cubicBezTo>
                <a:cubicBezTo>
                  <a:pt x="2316750" y="59694"/>
                  <a:pt x="2269765" y="102832"/>
                  <a:pt x="2269765" y="166946"/>
                </a:cubicBezTo>
                <a:lnTo>
                  <a:pt x="2269765" y="167753"/>
                </a:lnTo>
                <a:cubicBezTo>
                  <a:pt x="2269765" y="227451"/>
                  <a:pt x="2311869" y="275048"/>
                  <a:pt x="2367787" y="275048"/>
                </a:cubicBezTo>
                <a:close/>
                <a:moveTo>
                  <a:pt x="2844242" y="275049"/>
                </a:moveTo>
                <a:cubicBezTo>
                  <a:pt x="2894042" y="275049"/>
                  <a:pt x="2944673" y="235117"/>
                  <a:pt x="2944673" y="168159"/>
                </a:cubicBezTo>
                <a:lnTo>
                  <a:pt x="2944673" y="167373"/>
                </a:lnTo>
                <a:cubicBezTo>
                  <a:pt x="2944673" y="100416"/>
                  <a:pt x="2894042" y="59697"/>
                  <a:pt x="2844242" y="59697"/>
                </a:cubicBezTo>
                <a:cubicBezTo>
                  <a:pt x="2802905" y="59697"/>
                  <a:pt x="2776193" y="83072"/>
                  <a:pt x="2759181" y="108885"/>
                </a:cubicBezTo>
                <a:lnTo>
                  <a:pt x="2759181" y="0"/>
                </a:lnTo>
                <a:lnTo>
                  <a:pt x="2739333" y="0"/>
                </a:lnTo>
                <a:lnTo>
                  <a:pt x="2739333" y="270210"/>
                </a:lnTo>
                <a:lnTo>
                  <a:pt x="2759181" y="270210"/>
                </a:lnTo>
                <a:lnTo>
                  <a:pt x="2759181" y="224226"/>
                </a:lnTo>
                <a:cubicBezTo>
                  <a:pt x="2777002" y="251252"/>
                  <a:pt x="2803332" y="275049"/>
                  <a:pt x="2844242" y="275049"/>
                </a:cubicBezTo>
                <a:close/>
                <a:moveTo>
                  <a:pt x="2064418" y="327467"/>
                </a:moveTo>
                <a:lnTo>
                  <a:pt x="2064418" y="189135"/>
                </a:lnTo>
                <a:lnTo>
                  <a:pt x="2142165" y="189135"/>
                </a:lnTo>
                <a:cubicBezTo>
                  <a:pt x="2194843" y="189135"/>
                  <a:pt x="2230467" y="216563"/>
                  <a:pt x="2230467" y="258513"/>
                </a:cubicBezTo>
                <a:lnTo>
                  <a:pt x="2230467" y="259320"/>
                </a:lnTo>
                <a:cubicBezTo>
                  <a:pt x="2230467" y="304071"/>
                  <a:pt x="2195632" y="327467"/>
                  <a:pt x="2144596" y="327467"/>
                </a:cubicBezTo>
                <a:close/>
                <a:moveTo>
                  <a:pt x="2043354" y="346827"/>
                </a:moveTo>
                <a:lnTo>
                  <a:pt x="2146216" y="346827"/>
                </a:lnTo>
                <a:cubicBezTo>
                  <a:pt x="2208593" y="346827"/>
                  <a:pt x="2251529" y="314961"/>
                  <a:pt x="2251529" y="260508"/>
                </a:cubicBezTo>
                <a:lnTo>
                  <a:pt x="2251529" y="259701"/>
                </a:lnTo>
                <a:cubicBezTo>
                  <a:pt x="2251529" y="200429"/>
                  <a:pt x="2200088" y="169773"/>
                  <a:pt x="2140950" y="169773"/>
                </a:cubicBezTo>
                <a:lnTo>
                  <a:pt x="2064418" y="169773"/>
                </a:lnTo>
                <a:lnTo>
                  <a:pt x="2064418" y="64516"/>
                </a:lnTo>
                <a:lnTo>
                  <a:pt x="2043354" y="64516"/>
                </a:lnTo>
                <a:close/>
                <a:moveTo>
                  <a:pt x="2986253" y="358869"/>
                </a:moveTo>
                <a:lnTo>
                  <a:pt x="3006123" y="358869"/>
                </a:lnTo>
                <a:lnTo>
                  <a:pt x="3006123" y="64458"/>
                </a:lnTo>
                <a:lnTo>
                  <a:pt x="2986253" y="64458"/>
                </a:lnTo>
                <a:close/>
                <a:moveTo>
                  <a:pt x="1513709" y="360137"/>
                </a:moveTo>
                <a:cubicBezTo>
                  <a:pt x="1526265" y="360137"/>
                  <a:pt x="1535177" y="358525"/>
                  <a:pt x="1544493" y="355297"/>
                </a:cubicBezTo>
                <a:lnTo>
                  <a:pt x="1544493" y="336743"/>
                </a:lnTo>
                <a:cubicBezTo>
                  <a:pt x="1532747" y="340372"/>
                  <a:pt x="1524241" y="341987"/>
                  <a:pt x="1513709" y="341987"/>
                </a:cubicBezTo>
                <a:cubicBezTo>
                  <a:pt x="1485355" y="341987"/>
                  <a:pt x="1471990" y="325046"/>
                  <a:pt x="1471990" y="289953"/>
                </a:cubicBezTo>
                <a:lnTo>
                  <a:pt x="1471990" y="270187"/>
                </a:lnTo>
                <a:lnTo>
                  <a:pt x="1544066" y="270187"/>
                </a:lnTo>
                <a:lnTo>
                  <a:pt x="1544066" y="252058"/>
                </a:lnTo>
                <a:lnTo>
                  <a:pt x="1471990" y="252058"/>
                </a:lnTo>
                <a:lnTo>
                  <a:pt x="1471990" y="64516"/>
                </a:lnTo>
                <a:lnTo>
                  <a:pt x="1452142" y="64516"/>
                </a:lnTo>
                <a:lnTo>
                  <a:pt x="1452142" y="252058"/>
                </a:lnTo>
                <a:lnTo>
                  <a:pt x="1422168" y="252058"/>
                </a:lnTo>
                <a:lnTo>
                  <a:pt x="1422168" y="270187"/>
                </a:lnTo>
                <a:lnTo>
                  <a:pt x="1452142" y="270187"/>
                </a:lnTo>
                <a:lnTo>
                  <a:pt x="1452142" y="290378"/>
                </a:lnTo>
                <a:cubicBezTo>
                  <a:pt x="1452142" y="313750"/>
                  <a:pt x="1458622" y="332306"/>
                  <a:pt x="1470368" y="344003"/>
                </a:cubicBezTo>
                <a:cubicBezTo>
                  <a:pt x="1480899" y="354490"/>
                  <a:pt x="1495481" y="360137"/>
                  <a:pt x="1513709" y="360137"/>
                </a:cubicBezTo>
                <a:close/>
                <a:moveTo>
                  <a:pt x="341223" y="759493"/>
                </a:moveTo>
                <a:cubicBezTo>
                  <a:pt x="223610" y="759493"/>
                  <a:pt x="127848" y="661624"/>
                  <a:pt x="127848" y="541336"/>
                </a:cubicBezTo>
                <a:cubicBezTo>
                  <a:pt x="127848" y="421051"/>
                  <a:pt x="223610" y="323160"/>
                  <a:pt x="341223" y="323160"/>
                </a:cubicBezTo>
                <a:cubicBezTo>
                  <a:pt x="458859" y="323160"/>
                  <a:pt x="554579" y="421051"/>
                  <a:pt x="554579" y="541336"/>
                </a:cubicBezTo>
                <a:lnTo>
                  <a:pt x="554579" y="759493"/>
                </a:lnTo>
                <a:close/>
                <a:moveTo>
                  <a:pt x="3991143" y="928523"/>
                </a:moveTo>
                <a:cubicBezTo>
                  <a:pt x="3897960" y="928523"/>
                  <a:pt x="3822173" y="851034"/>
                  <a:pt x="3822173" y="755798"/>
                </a:cubicBezTo>
                <a:cubicBezTo>
                  <a:pt x="3822173" y="660500"/>
                  <a:pt x="3897960" y="583011"/>
                  <a:pt x="3991143" y="583011"/>
                </a:cubicBezTo>
                <a:cubicBezTo>
                  <a:pt x="4084283" y="583011"/>
                  <a:pt x="4160114" y="660500"/>
                  <a:pt x="4160114" y="755798"/>
                </a:cubicBezTo>
                <a:cubicBezTo>
                  <a:pt x="4160114" y="851034"/>
                  <a:pt x="4084283" y="928523"/>
                  <a:pt x="3991143" y="928523"/>
                </a:cubicBezTo>
                <a:close/>
                <a:moveTo>
                  <a:pt x="2431093" y="929495"/>
                </a:moveTo>
                <a:cubicBezTo>
                  <a:pt x="2368353" y="929495"/>
                  <a:pt x="2314203" y="889986"/>
                  <a:pt x="2288855" y="822816"/>
                </a:cubicBezTo>
                <a:lnTo>
                  <a:pt x="2574609" y="822816"/>
                </a:lnTo>
                <a:cubicBezTo>
                  <a:pt x="2549304" y="889986"/>
                  <a:pt x="2494665" y="929495"/>
                  <a:pt x="2431093" y="929495"/>
                </a:cubicBezTo>
                <a:close/>
                <a:moveTo>
                  <a:pt x="2685594" y="1042772"/>
                </a:moveTo>
                <a:lnTo>
                  <a:pt x="2843756" y="1042772"/>
                </a:lnTo>
                <a:lnTo>
                  <a:pt x="2844885" y="1040923"/>
                </a:lnTo>
                <a:lnTo>
                  <a:pt x="2956595" y="862765"/>
                </a:lnTo>
                <a:lnTo>
                  <a:pt x="3070563" y="1042772"/>
                </a:lnTo>
                <a:lnTo>
                  <a:pt x="3224334" y="1042772"/>
                </a:lnTo>
                <a:lnTo>
                  <a:pt x="3034961" y="763539"/>
                </a:lnTo>
                <a:lnTo>
                  <a:pt x="3233074" y="468808"/>
                </a:lnTo>
                <a:lnTo>
                  <a:pt x="3074848" y="468808"/>
                </a:lnTo>
                <a:lnTo>
                  <a:pt x="3073740" y="470676"/>
                </a:lnTo>
                <a:lnTo>
                  <a:pt x="2953354" y="660915"/>
                </a:lnTo>
                <a:lnTo>
                  <a:pt x="2831861" y="468808"/>
                </a:lnTo>
                <a:lnTo>
                  <a:pt x="2679135" y="468808"/>
                </a:lnTo>
                <a:lnTo>
                  <a:pt x="2875031" y="760227"/>
                </a:lnTo>
                <a:close/>
                <a:moveTo>
                  <a:pt x="2431093" y="1050589"/>
                </a:moveTo>
                <a:cubicBezTo>
                  <a:pt x="2581943" y="1050589"/>
                  <a:pt x="2704653" y="918688"/>
                  <a:pt x="2704653" y="756517"/>
                </a:cubicBezTo>
                <a:cubicBezTo>
                  <a:pt x="2704653" y="743652"/>
                  <a:pt x="2703607" y="730276"/>
                  <a:pt x="2701412" y="714397"/>
                </a:cubicBezTo>
                <a:lnTo>
                  <a:pt x="2701070" y="711892"/>
                </a:lnTo>
                <a:lnTo>
                  <a:pt x="2279369" y="711892"/>
                </a:lnTo>
                <a:cubicBezTo>
                  <a:pt x="2298470" y="634934"/>
                  <a:pt x="2359314" y="583539"/>
                  <a:pt x="2431754" y="583539"/>
                </a:cubicBezTo>
                <a:cubicBezTo>
                  <a:pt x="2483217" y="583539"/>
                  <a:pt x="2532185" y="609035"/>
                  <a:pt x="2562713" y="651728"/>
                </a:cubicBezTo>
                <a:lnTo>
                  <a:pt x="2564077" y="653596"/>
                </a:lnTo>
                <a:lnTo>
                  <a:pt x="2669433" y="604047"/>
                </a:lnTo>
                <a:lnTo>
                  <a:pt x="2667835" y="601308"/>
                </a:lnTo>
                <a:cubicBezTo>
                  <a:pt x="2617715" y="515645"/>
                  <a:pt x="2527238" y="462445"/>
                  <a:pt x="2431754" y="462445"/>
                </a:cubicBezTo>
                <a:cubicBezTo>
                  <a:pt x="2280200" y="462445"/>
                  <a:pt x="2156916" y="594344"/>
                  <a:pt x="2156916" y="756517"/>
                </a:cubicBezTo>
                <a:cubicBezTo>
                  <a:pt x="2156916" y="918688"/>
                  <a:pt x="2279901" y="1050589"/>
                  <a:pt x="2431093" y="1050589"/>
                </a:cubicBezTo>
                <a:close/>
                <a:moveTo>
                  <a:pt x="3458895" y="1050892"/>
                </a:moveTo>
                <a:cubicBezTo>
                  <a:pt x="3525622" y="1050892"/>
                  <a:pt x="3600834" y="1028390"/>
                  <a:pt x="3660036" y="990602"/>
                </a:cubicBezTo>
                <a:lnTo>
                  <a:pt x="3663212" y="988562"/>
                </a:lnTo>
                <a:lnTo>
                  <a:pt x="3608870" y="887998"/>
                </a:lnTo>
                <a:lnTo>
                  <a:pt x="3605418" y="889952"/>
                </a:lnTo>
                <a:cubicBezTo>
                  <a:pt x="3549563" y="921668"/>
                  <a:pt x="3494988" y="939863"/>
                  <a:pt x="3455634" y="939863"/>
                </a:cubicBezTo>
                <a:cubicBezTo>
                  <a:pt x="3404426" y="939863"/>
                  <a:pt x="3386220" y="912921"/>
                  <a:pt x="3386220" y="889866"/>
                </a:cubicBezTo>
                <a:cubicBezTo>
                  <a:pt x="3386220" y="851314"/>
                  <a:pt x="3432823" y="835137"/>
                  <a:pt x="3491855" y="814735"/>
                </a:cubicBezTo>
                <a:lnTo>
                  <a:pt x="3510017" y="808429"/>
                </a:lnTo>
                <a:cubicBezTo>
                  <a:pt x="3591753" y="780576"/>
                  <a:pt x="3678988" y="742342"/>
                  <a:pt x="3678988" y="641290"/>
                </a:cubicBezTo>
                <a:cubicBezTo>
                  <a:pt x="3678988" y="475020"/>
                  <a:pt x="3530377" y="457101"/>
                  <a:pt x="3466421" y="457101"/>
                </a:cubicBezTo>
                <a:cubicBezTo>
                  <a:pt x="3383940" y="457101"/>
                  <a:pt x="3300990" y="485550"/>
                  <a:pt x="3232834" y="537265"/>
                </a:cubicBezTo>
                <a:lnTo>
                  <a:pt x="3229829" y="539494"/>
                </a:lnTo>
                <a:lnTo>
                  <a:pt x="3290586" y="635070"/>
                </a:lnTo>
                <a:lnTo>
                  <a:pt x="3293911" y="632754"/>
                </a:lnTo>
                <a:cubicBezTo>
                  <a:pt x="3352921" y="591740"/>
                  <a:pt x="3417325" y="568196"/>
                  <a:pt x="3470749" y="568196"/>
                </a:cubicBezTo>
                <a:cubicBezTo>
                  <a:pt x="3541164" y="568196"/>
                  <a:pt x="3548775" y="605412"/>
                  <a:pt x="3548775" y="621460"/>
                </a:cubicBezTo>
                <a:cubicBezTo>
                  <a:pt x="3548775" y="662604"/>
                  <a:pt x="3500403" y="677231"/>
                  <a:pt x="3444399" y="694151"/>
                </a:cubicBezTo>
                <a:lnTo>
                  <a:pt x="3422569" y="700796"/>
                </a:lnTo>
                <a:cubicBezTo>
                  <a:pt x="3336058" y="726781"/>
                  <a:pt x="3256029" y="765228"/>
                  <a:pt x="3256029" y="869995"/>
                </a:cubicBezTo>
                <a:cubicBezTo>
                  <a:pt x="3256029" y="994995"/>
                  <a:pt x="3357910" y="1050892"/>
                  <a:pt x="3458895" y="1050892"/>
                </a:cubicBezTo>
                <a:close/>
                <a:moveTo>
                  <a:pt x="3991143" y="1053799"/>
                </a:moveTo>
                <a:cubicBezTo>
                  <a:pt x="4151821" y="1053799"/>
                  <a:pt x="4282567" y="920116"/>
                  <a:pt x="4282567" y="755798"/>
                </a:cubicBezTo>
                <a:cubicBezTo>
                  <a:pt x="4282567" y="591419"/>
                  <a:pt x="4151821" y="457758"/>
                  <a:pt x="3991143" y="457758"/>
                </a:cubicBezTo>
                <a:cubicBezTo>
                  <a:pt x="3830423" y="457758"/>
                  <a:pt x="3699677" y="591419"/>
                  <a:pt x="3699677" y="755798"/>
                </a:cubicBezTo>
                <a:cubicBezTo>
                  <a:pt x="3699677" y="920116"/>
                  <a:pt x="3830423" y="1053799"/>
                  <a:pt x="3991143" y="1053799"/>
                </a:cubicBezTo>
                <a:close/>
                <a:moveTo>
                  <a:pt x="1960680" y="1190615"/>
                </a:moveTo>
                <a:lnTo>
                  <a:pt x="2098547" y="1190615"/>
                </a:lnTo>
                <a:lnTo>
                  <a:pt x="2098547" y="468682"/>
                </a:lnTo>
                <a:lnTo>
                  <a:pt x="1960680" y="468682"/>
                </a:lnTo>
                <a:close/>
                <a:moveTo>
                  <a:pt x="1451912" y="1190679"/>
                </a:moveTo>
                <a:lnTo>
                  <a:pt x="1915206" y="1190679"/>
                </a:lnTo>
                <a:lnTo>
                  <a:pt x="1915206" y="1067377"/>
                </a:lnTo>
                <a:lnTo>
                  <a:pt x="1589779" y="1067377"/>
                </a:lnTo>
                <a:lnTo>
                  <a:pt x="1589779" y="888285"/>
                </a:lnTo>
                <a:lnTo>
                  <a:pt x="1849225" y="888285"/>
                </a:lnTo>
                <a:lnTo>
                  <a:pt x="1849225" y="765768"/>
                </a:lnTo>
                <a:lnTo>
                  <a:pt x="1589779" y="765768"/>
                </a:lnTo>
                <a:lnTo>
                  <a:pt x="1589779" y="467514"/>
                </a:lnTo>
                <a:lnTo>
                  <a:pt x="1451912" y="467514"/>
                </a:lnTo>
                <a:close/>
                <a:moveTo>
                  <a:pt x="895761" y="1633195"/>
                </a:moveTo>
                <a:cubicBezTo>
                  <a:pt x="778125" y="1633195"/>
                  <a:pt x="682405" y="1535326"/>
                  <a:pt x="682405" y="1415061"/>
                </a:cubicBezTo>
                <a:lnTo>
                  <a:pt x="682405" y="1196885"/>
                </a:lnTo>
                <a:lnTo>
                  <a:pt x="895761" y="1196885"/>
                </a:lnTo>
                <a:cubicBezTo>
                  <a:pt x="1013395" y="1196885"/>
                  <a:pt x="1109117" y="1294754"/>
                  <a:pt x="1109117" y="1415061"/>
                </a:cubicBezTo>
                <a:cubicBezTo>
                  <a:pt x="1109117" y="1535326"/>
                  <a:pt x="1013395" y="1633195"/>
                  <a:pt x="895761" y="1633195"/>
                </a:cubicBezTo>
                <a:close/>
                <a:moveTo>
                  <a:pt x="895761" y="1763926"/>
                </a:moveTo>
                <a:cubicBezTo>
                  <a:pt x="1083918" y="1763926"/>
                  <a:pt x="1236941" y="1607444"/>
                  <a:pt x="1236941" y="1415061"/>
                </a:cubicBezTo>
                <a:cubicBezTo>
                  <a:pt x="1236941" y="1222658"/>
                  <a:pt x="1083918" y="1066154"/>
                  <a:pt x="895761" y="1066154"/>
                </a:cubicBezTo>
                <a:lnTo>
                  <a:pt x="682405" y="1066154"/>
                </a:lnTo>
                <a:lnTo>
                  <a:pt x="682405" y="890223"/>
                </a:lnTo>
                <a:lnTo>
                  <a:pt x="883267" y="890223"/>
                </a:lnTo>
                <a:lnTo>
                  <a:pt x="883267" y="759493"/>
                </a:lnTo>
                <a:lnTo>
                  <a:pt x="682405" y="759493"/>
                </a:lnTo>
                <a:lnTo>
                  <a:pt x="682405" y="541336"/>
                </a:lnTo>
                <a:cubicBezTo>
                  <a:pt x="682405" y="348956"/>
                  <a:pt x="529360" y="192429"/>
                  <a:pt x="341223" y="192429"/>
                </a:cubicBezTo>
                <a:cubicBezTo>
                  <a:pt x="153067" y="192429"/>
                  <a:pt x="0" y="348956"/>
                  <a:pt x="0" y="541336"/>
                </a:cubicBezTo>
                <a:cubicBezTo>
                  <a:pt x="0" y="733741"/>
                  <a:pt x="153067" y="890223"/>
                  <a:pt x="341223" y="890223"/>
                </a:cubicBezTo>
                <a:lnTo>
                  <a:pt x="554579" y="890223"/>
                </a:lnTo>
                <a:lnTo>
                  <a:pt x="554579" y="1066154"/>
                </a:lnTo>
                <a:lnTo>
                  <a:pt x="353673" y="1066154"/>
                </a:lnTo>
                <a:lnTo>
                  <a:pt x="353673" y="1196885"/>
                </a:lnTo>
                <a:lnTo>
                  <a:pt x="554579" y="1196885"/>
                </a:lnTo>
                <a:lnTo>
                  <a:pt x="554579" y="1415061"/>
                </a:lnTo>
                <a:cubicBezTo>
                  <a:pt x="554579" y="1607444"/>
                  <a:pt x="707646" y="1763926"/>
                  <a:pt x="895761" y="17639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3p">
  <p:cSld name="Team - 3p"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1"/>
          <p:cNvSpPr/>
          <p:nvPr/>
        </p:nvSpPr>
        <p:spPr>
          <a:xfrm>
            <a:off x="0" y="2440745"/>
            <a:ext cx="9144000" cy="27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1"/>
          <p:cNvSpPr/>
          <p:nvPr>
            <p:ph idx="2" type="pic"/>
          </p:nvPr>
        </p:nvSpPr>
        <p:spPr>
          <a:xfrm>
            <a:off x="6216450" y="1455420"/>
            <a:ext cx="1656000" cy="16560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51"/>
          <p:cNvSpPr/>
          <p:nvPr>
            <p:ph idx="3" type="pic"/>
          </p:nvPr>
        </p:nvSpPr>
        <p:spPr>
          <a:xfrm>
            <a:off x="1413339" y="1455420"/>
            <a:ext cx="1656000" cy="16560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51"/>
          <p:cNvSpPr/>
          <p:nvPr>
            <p:ph idx="4" type="pic"/>
          </p:nvPr>
        </p:nvSpPr>
        <p:spPr>
          <a:xfrm>
            <a:off x="3815574" y="1455420"/>
            <a:ext cx="1656000" cy="16560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1413339" y="3231036"/>
            <a:ext cx="1656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p51"/>
          <p:cNvSpPr txBox="1"/>
          <p:nvPr>
            <p:ph idx="5" type="body"/>
          </p:nvPr>
        </p:nvSpPr>
        <p:spPr>
          <a:xfrm>
            <a:off x="1413272" y="3752784"/>
            <a:ext cx="1656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" name="Google Shape;546;p51"/>
          <p:cNvSpPr txBox="1"/>
          <p:nvPr>
            <p:ph idx="6" type="body"/>
          </p:nvPr>
        </p:nvSpPr>
        <p:spPr>
          <a:xfrm>
            <a:off x="3814928" y="3231036"/>
            <a:ext cx="1656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7" name="Google Shape;547;p51"/>
          <p:cNvSpPr txBox="1"/>
          <p:nvPr>
            <p:ph idx="7" type="body"/>
          </p:nvPr>
        </p:nvSpPr>
        <p:spPr>
          <a:xfrm>
            <a:off x="3814861" y="3752784"/>
            <a:ext cx="1656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8" name="Google Shape;548;p51"/>
          <p:cNvSpPr txBox="1"/>
          <p:nvPr>
            <p:ph idx="8" type="body"/>
          </p:nvPr>
        </p:nvSpPr>
        <p:spPr>
          <a:xfrm>
            <a:off x="6216517" y="3231036"/>
            <a:ext cx="1656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9" name="Google Shape;549;p51"/>
          <p:cNvSpPr txBox="1"/>
          <p:nvPr>
            <p:ph idx="9" type="body"/>
          </p:nvPr>
        </p:nvSpPr>
        <p:spPr>
          <a:xfrm>
            <a:off x="6216450" y="3752784"/>
            <a:ext cx="1656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" name="Google Shape;550;p51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51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4p">
  <p:cSld name="Team - 4p"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2"/>
          <p:cNvSpPr/>
          <p:nvPr/>
        </p:nvSpPr>
        <p:spPr>
          <a:xfrm>
            <a:off x="0" y="2440745"/>
            <a:ext cx="9144000" cy="27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2"/>
          <p:cNvSpPr/>
          <p:nvPr>
            <p:ph idx="2" type="pic"/>
          </p:nvPr>
        </p:nvSpPr>
        <p:spPr>
          <a:xfrm>
            <a:off x="743086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52"/>
          <p:cNvSpPr/>
          <p:nvPr>
            <p:ph idx="3" type="pic"/>
          </p:nvPr>
        </p:nvSpPr>
        <p:spPr>
          <a:xfrm>
            <a:off x="6928650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52"/>
          <p:cNvSpPr/>
          <p:nvPr>
            <p:ph idx="4" type="pic"/>
          </p:nvPr>
        </p:nvSpPr>
        <p:spPr>
          <a:xfrm>
            <a:off x="4866796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52"/>
          <p:cNvSpPr/>
          <p:nvPr>
            <p:ph idx="5" type="pic"/>
          </p:nvPr>
        </p:nvSpPr>
        <p:spPr>
          <a:xfrm>
            <a:off x="2804941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52"/>
          <p:cNvSpPr txBox="1"/>
          <p:nvPr>
            <p:ph idx="1" type="body"/>
          </p:nvPr>
        </p:nvSpPr>
        <p:spPr>
          <a:xfrm>
            <a:off x="742586" y="3145311"/>
            <a:ext cx="1471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52"/>
          <p:cNvSpPr txBox="1"/>
          <p:nvPr>
            <p:ph idx="6" type="body"/>
          </p:nvPr>
        </p:nvSpPr>
        <p:spPr>
          <a:xfrm>
            <a:off x="742519" y="3667059"/>
            <a:ext cx="147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" name="Google Shape;560;p52"/>
          <p:cNvSpPr txBox="1"/>
          <p:nvPr>
            <p:ph idx="7" type="body"/>
          </p:nvPr>
        </p:nvSpPr>
        <p:spPr>
          <a:xfrm>
            <a:off x="2805008" y="3145311"/>
            <a:ext cx="1471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" name="Google Shape;561;p52"/>
          <p:cNvSpPr txBox="1"/>
          <p:nvPr>
            <p:ph idx="8" type="body"/>
          </p:nvPr>
        </p:nvSpPr>
        <p:spPr>
          <a:xfrm>
            <a:off x="2804941" y="3667059"/>
            <a:ext cx="147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" name="Google Shape;562;p52"/>
          <p:cNvSpPr txBox="1"/>
          <p:nvPr>
            <p:ph idx="9" type="body"/>
          </p:nvPr>
        </p:nvSpPr>
        <p:spPr>
          <a:xfrm>
            <a:off x="4866863" y="3145311"/>
            <a:ext cx="1471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3" name="Google Shape;563;p52"/>
          <p:cNvSpPr txBox="1"/>
          <p:nvPr>
            <p:ph idx="13" type="body"/>
          </p:nvPr>
        </p:nvSpPr>
        <p:spPr>
          <a:xfrm>
            <a:off x="4866796" y="3667059"/>
            <a:ext cx="147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4" name="Google Shape;564;p52"/>
          <p:cNvSpPr txBox="1"/>
          <p:nvPr>
            <p:ph idx="14" type="body"/>
          </p:nvPr>
        </p:nvSpPr>
        <p:spPr>
          <a:xfrm>
            <a:off x="6928150" y="3145311"/>
            <a:ext cx="1471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5" name="Google Shape;565;p52"/>
          <p:cNvSpPr txBox="1"/>
          <p:nvPr>
            <p:ph idx="15" type="body"/>
          </p:nvPr>
        </p:nvSpPr>
        <p:spPr>
          <a:xfrm>
            <a:off x="6928083" y="3667059"/>
            <a:ext cx="147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6" name="Google Shape;566;p52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52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5p">
  <p:cSld name="Team - 5p"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3"/>
          <p:cNvSpPr/>
          <p:nvPr/>
        </p:nvSpPr>
        <p:spPr>
          <a:xfrm>
            <a:off x="0" y="2440745"/>
            <a:ext cx="9144000" cy="27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3"/>
          <p:cNvSpPr/>
          <p:nvPr>
            <p:ph idx="2" type="pic"/>
          </p:nvPr>
        </p:nvSpPr>
        <p:spPr>
          <a:xfrm>
            <a:off x="406405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53"/>
          <p:cNvSpPr/>
          <p:nvPr>
            <p:ph idx="3" type="pic"/>
          </p:nvPr>
        </p:nvSpPr>
        <p:spPr>
          <a:xfrm>
            <a:off x="7265761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53"/>
          <p:cNvSpPr/>
          <p:nvPr>
            <p:ph idx="4" type="pic"/>
          </p:nvPr>
        </p:nvSpPr>
        <p:spPr>
          <a:xfrm>
            <a:off x="5550922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53"/>
          <p:cNvSpPr/>
          <p:nvPr>
            <p:ph idx="5" type="pic"/>
          </p:nvPr>
        </p:nvSpPr>
        <p:spPr>
          <a:xfrm>
            <a:off x="2121244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53"/>
          <p:cNvSpPr/>
          <p:nvPr>
            <p:ph idx="6" type="pic"/>
          </p:nvPr>
        </p:nvSpPr>
        <p:spPr>
          <a:xfrm>
            <a:off x="3836083" y="1547446"/>
            <a:ext cx="1471800" cy="1471800"/>
          </a:xfrm>
          <a:prstGeom prst="ellipse">
            <a:avLst/>
          </a:prstGeom>
          <a:solidFill>
            <a:srgbClr val="F2F2F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53"/>
          <p:cNvSpPr txBox="1"/>
          <p:nvPr>
            <p:ph idx="1" type="body"/>
          </p:nvPr>
        </p:nvSpPr>
        <p:spPr>
          <a:xfrm>
            <a:off x="407038" y="3173886"/>
            <a:ext cx="1471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" name="Google Shape;576;p53"/>
          <p:cNvSpPr txBox="1"/>
          <p:nvPr>
            <p:ph idx="7" type="body"/>
          </p:nvPr>
        </p:nvSpPr>
        <p:spPr>
          <a:xfrm>
            <a:off x="406971" y="3695634"/>
            <a:ext cx="14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53"/>
          <p:cNvSpPr txBox="1"/>
          <p:nvPr>
            <p:ph idx="8" type="body"/>
          </p:nvPr>
        </p:nvSpPr>
        <p:spPr>
          <a:xfrm>
            <a:off x="2120610" y="3173886"/>
            <a:ext cx="1471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8" name="Google Shape;578;p53"/>
          <p:cNvSpPr txBox="1"/>
          <p:nvPr>
            <p:ph idx="9" type="body"/>
          </p:nvPr>
        </p:nvSpPr>
        <p:spPr>
          <a:xfrm>
            <a:off x="2120543" y="3695634"/>
            <a:ext cx="14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9" name="Google Shape;579;p53"/>
          <p:cNvSpPr txBox="1"/>
          <p:nvPr>
            <p:ph idx="13" type="body"/>
          </p:nvPr>
        </p:nvSpPr>
        <p:spPr>
          <a:xfrm>
            <a:off x="3836716" y="3173886"/>
            <a:ext cx="1471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0" name="Google Shape;580;p53"/>
          <p:cNvSpPr txBox="1"/>
          <p:nvPr>
            <p:ph idx="14" type="body"/>
          </p:nvPr>
        </p:nvSpPr>
        <p:spPr>
          <a:xfrm>
            <a:off x="3836649" y="3695634"/>
            <a:ext cx="14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1" name="Google Shape;581;p53"/>
          <p:cNvSpPr txBox="1"/>
          <p:nvPr>
            <p:ph idx="15" type="body"/>
          </p:nvPr>
        </p:nvSpPr>
        <p:spPr>
          <a:xfrm>
            <a:off x="5550922" y="3173886"/>
            <a:ext cx="1471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2" name="Google Shape;582;p53"/>
          <p:cNvSpPr txBox="1"/>
          <p:nvPr>
            <p:ph idx="16" type="body"/>
          </p:nvPr>
        </p:nvSpPr>
        <p:spPr>
          <a:xfrm>
            <a:off x="5550855" y="3695634"/>
            <a:ext cx="14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3" name="Google Shape;583;p53"/>
          <p:cNvSpPr txBox="1"/>
          <p:nvPr>
            <p:ph idx="17" type="body"/>
          </p:nvPr>
        </p:nvSpPr>
        <p:spPr>
          <a:xfrm>
            <a:off x="7266394" y="3173886"/>
            <a:ext cx="1471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4" name="Google Shape;584;p53"/>
          <p:cNvSpPr txBox="1"/>
          <p:nvPr>
            <p:ph idx="18" type="body"/>
          </p:nvPr>
        </p:nvSpPr>
        <p:spPr>
          <a:xfrm>
            <a:off x="7266327" y="3695634"/>
            <a:ext cx="14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5" name="Google Shape;585;p53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53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e case without logo" showMasterSp="0">
  <p:cSld name="Reference case without logo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4"/>
          <p:cNvSpPr txBox="1"/>
          <p:nvPr>
            <p:ph idx="1" type="body"/>
          </p:nvPr>
        </p:nvSpPr>
        <p:spPr>
          <a:xfrm>
            <a:off x="376238" y="1303328"/>
            <a:ext cx="45192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972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20"/>
              <a:buFont typeface="Calibri"/>
              <a:buChar char="•"/>
              <a:defRPr sz="1400"/>
            </a:lvl1pPr>
            <a:lvl2pPr indent="-3175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›"/>
              <a:defRPr sz="1400"/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›"/>
              <a:defRPr sz="1400"/>
            </a:lvl4pPr>
            <a:lvl5pPr indent="-3175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9" name="Google Shape;589;p54"/>
          <p:cNvSpPr/>
          <p:nvPr/>
        </p:nvSpPr>
        <p:spPr>
          <a:xfrm>
            <a:off x="-1" y="2824164"/>
            <a:ext cx="5280900" cy="231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4"/>
          <p:cNvSpPr/>
          <p:nvPr>
            <p:ph idx="2" type="pic"/>
          </p:nvPr>
        </p:nvSpPr>
        <p:spPr>
          <a:xfrm>
            <a:off x="5280989" y="0"/>
            <a:ext cx="38631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1" name="Google Shape;591;p54"/>
          <p:cNvSpPr txBox="1"/>
          <p:nvPr>
            <p:ph idx="3" type="body"/>
          </p:nvPr>
        </p:nvSpPr>
        <p:spPr>
          <a:xfrm>
            <a:off x="377999" y="3041374"/>
            <a:ext cx="4519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2" name="Google Shape;592;p54"/>
          <p:cNvSpPr txBox="1"/>
          <p:nvPr>
            <p:ph idx="4" type="body"/>
          </p:nvPr>
        </p:nvSpPr>
        <p:spPr>
          <a:xfrm>
            <a:off x="376237" y="3494088"/>
            <a:ext cx="45192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972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alibri"/>
              <a:buChar char="•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›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›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3" name="Google Shape;593;p54"/>
          <p:cNvSpPr txBox="1"/>
          <p:nvPr>
            <p:ph type="title"/>
          </p:nvPr>
        </p:nvSpPr>
        <p:spPr>
          <a:xfrm>
            <a:off x="378447" y="274638"/>
            <a:ext cx="4528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54"/>
          <p:cNvSpPr txBox="1"/>
          <p:nvPr>
            <p:ph idx="5" type="body"/>
          </p:nvPr>
        </p:nvSpPr>
        <p:spPr>
          <a:xfrm>
            <a:off x="376238" y="719999"/>
            <a:ext cx="4528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logos">
  <p:cSld name="Customer logos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5"/>
          <p:cNvSpPr/>
          <p:nvPr>
            <p:ph idx="2" type="pic"/>
          </p:nvPr>
        </p:nvSpPr>
        <p:spPr>
          <a:xfrm>
            <a:off x="1457581" y="2235198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55"/>
          <p:cNvSpPr/>
          <p:nvPr>
            <p:ph idx="3" type="pic"/>
          </p:nvPr>
        </p:nvSpPr>
        <p:spPr>
          <a:xfrm>
            <a:off x="2744387" y="2235198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598" name="Google Shape;598;p55"/>
          <p:cNvSpPr/>
          <p:nvPr>
            <p:ph idx="4" type="pic"/>
          </p:nvPr>
        </p:nvSpPr>
        <p:spPr>
          <a:xfrm>
            <a:off x="4031193" y="2235198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599" name="Google Shape;599;p55"/>
          <p:cNvSpPr/>
          <p:nvPr>
            <p:ph idx="5" type="pic"/>
          </p:nvPr>
        </p:nvSpPr>
        <p:spPr>
          <a:xfrm>
            <a:off x="5317999" y="2235198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0" name="Google Shape;600;p55"/>
          <p:cNvSpPr/>
          <p:nvPr>
            <p:ph idx="6" type="pic"/>
          </p:nvPr>
        </p:nvSpPr>
        <p:spPr>
          <a:xfrm>
            <a:off x="6604805" y="2235198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55"/>
          <p:cNvSpPr/>
          <p:nvPr>
            <p:ph idx="7" type="pic"/>
          </p:nvPr>
        </p:nvSpPr>
        <p:spPr>
          <a:xfrm>
            <a:off x="1457581" y="3726626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2" name="Google Shape;602;p55"/>
          <p:cNvSpPr/>
          <p:nvPr>
            <p:ph idx="8" type="pic"/>
          </p:nvPr>
        </p:nvSpPr>
        <p:spPr>
          <a:xfrm>
            <a:off x="2744387" y="3726626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3" name="Google Shape;603;p55"/>
          <p:cNvSpPr/>
          <p:nvPr>
            <p:ph idx="9" type="pic"/>
          </p:nvPr>
        </p:nvSpPr>
        <p:spPr>
          <a:xfrm>
            <a:off x="4031195" y="3726625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55"/>
          <p:cNvSpPr/>
          <p:nvPr>
            <p:ph idx="13" type="pic"/>
          </p:nvPr>
        </p:nvSpPr>
        <p:spPr>
          <a:xfrm>
            <a:off x="5317999" y="3726626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55"/>
          <p:cNvSpPr/>
          <p:nvPr>
            <p:ph idx="14" type="pic"/>
          </p:nvPr>
        </p:nvSpPr>
        <p:spPr>
          <a:xfrm>
            <a:off x="6604805" y="3726626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55"/>
          <p:cNvSpPr/>
          <p:nvPr>
            <p:ph idx="15" type="pic"/>
          </p:nvPr>
        </p:nvSpPr>
        <p:spPr>
          <a:xfrm>
            <a:off x="817760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55"/>
          <p:cNvSpPr/>
          <p:nvPr>
            <p:ph idx="16" type="pic"/>
          </p:nvPr>
        </p:nvSpPr>
        <p:spPr>
          <a:xfrm>
            <a:off x="2104566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55"/>
          <p:cNvSpPr/>
          <p:nvPr>
            <p:ph idx="17" type="pic"/>
          </p:nvPr>
        </p:nvSpPr>
        <p:spPr>
          <a:xfrm>
            <a:off x="3391372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55"/>
          <p:cNvSpPr/>
          <p:nvPr>
            <p:ph idx="18" type="pic"/>
          </p:nvPr>
        </p:nvSpPr>
        <p:spPr>
          <a:xfrm>
            <a:off x="4678178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10" name="Google Shape;610;p55"/>
          <p:cNvSpPr/>
          <p:nvPr>
            <p:ph idx="19" type="pic"/>
          </p:nvPr>
        </p:nvSpPr>
        <p:spPr>
          <a:xfrm>
            <a:off x="5964984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55"/>
          <p:cNvSpPr/>
          <p:nvPr>
            <p:ph idx="20" type="pic"/>
          </p:nvPr>
        </p:nvSpPr>
        <p:spPr>
          <a:xfrm>
            <a:off x="7240638" y="2980912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55"/>
          <p:cNvSpPr/>
          <p:nvPr>
            <p:ph idx="21" type="pic"/>
          </p:nvPr>
        </p:nvSpPr>
        <p:spPr>
          <a:xfrm>
            <a:off x="817760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55"/>
          <p:cNvSpPr/>
          <p:nvPr>
            <p:ph idx="22" type="pic"/>
          </p:nvPr>
        </p:nvSpPr>
        <p:spPr>
          <a:xfrm>
            <a:off x="2104566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14" name="Google Shape;614;p55"/>
          <p:cNvSpPr/>
          <p:nvPr>
            <p:ph idx="23" type="pic"/>
          </p:nvPr>
        </p:nvSpPr>
        <p:spPr>
          <a:xfrm>
            <a:off x="3391372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55"/>
          <p:cNvSpPr/>
          <p:nvPr>
            <p:ph idx="24" type="pic"/>
          </p:nvPr>
        </p:nvSpPr>
        <p:spPr>
          <a:xfrm>
            <a:off x="4678178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55"/>
          <p:cNvSpPr/>
          <p:nvPr>
            <p:ph idx="25" type="pic"/>
          </p:nvPr>
        </p:nvSpPr>
        <p:spPr>
          <a:xfrm>
            <a:off x="5964984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55"/>
          <p:cNvSpPr/>
          <p:nvPr>
            <p:ph idx="26" type="pic"/>
          </p:nvPr>
        </p:nvSpPr>
        <p:spPr>
          <a:xfrm>
            <a:off x="7240638" y="1489484"/>
            <a:ext cx="1093500" cy="486900"/>
          </a:xfrm>
          <a:prstGeom prst="rect">
            <a:avLst/>
          </a:prstGeom>
          <a:noFill/>
          <a:ln>
            <a:noFill/>
          </a:ln>
        </p:spPr>
      </p:sp>
      <p:sp>
        <p:nvSpPr>
          <p:cNvPr id="618" name="Google Shape;618;p55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55"/>
          <p:cNvSpPr txBox="1"/>
          <p:nvPr>
            <p:ph idx="1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ering">
  <p:cSld name="Offering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6"/>
          <p:cNvSpPr txBox="1"/>
          <p:nvPr>
            <p:ph idx="1" type="body"/>
          </p:nvPr>
        </p:nvSpPr>
        <p:spPr>
          <a:xfrm>
            <a:off x="376234" y="2468419"/>
            <a:ext cx="4616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56"/>
          <p:cNvSpPr/>
          <p:nvPr/>
        </p:nvSpPr>
        <p:spPr>
          <a:xfrm>
            <a:off x="5370641" y="0"/>
            <a:ext cx="3773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6"/>
          <p:cNvSpPr txBox="1"/>
          <p:nvPr>
            <p:ph type="title"/>
          </p:nvPr>
        </p:nvSpPr>
        <p:spPr>
          <a:xfrm>
            <a:off x="376238" y="292879"/>
            <a:ext cx="83898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None/>
              <a:defRPr sz="2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56"/>
          <p:cNvSpPr txBox="1"/>
          <p:nvPr>
            <p:ph idx="2" type="body"/>
          </p:nvPr>
        </p:nvSpPr>
        <p:spPr>
          <a:xfrm>
            <a:off x="376236" y="1209508"/>
            <a:ext cx="4616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5" name="Google Shape;625;p56"/>
          <p:cNvSpPr txBox="1"/>
          <p:nvPr>
            <p:ph idx="3" type="body"/>
          </p:nvPr>
        </p:nvSpPr>
        <p:spPr>
          <a:xfrm>
            <a:off x="376238" y="895624"/>
            <a:ext cx="12471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6" name="Google Shape;626;p56"/>
          <p:cNvSpPr txBox="1"/>
          <p:nvPr>
            <p:ph idx="4" type="body"/>
          </p:nvPr>
        </p:nvSpPr>
        <p:spPr>
          <a:xfrm>
            <a:off x="5751508" y="895624"/>
            <a:ext cx="9855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7" name="Google Shape;627;p56"/>
          <p:cNvSpPr txBox="1"/>
          <p:nvPr>
            <p:ph idx="5" type="body"/>
          </p:nvPr>
        </p:nvSpPr>
        <p:spPr>
          <a:xfrm>
            <a:off x="376236" y="2154535"/>
            <a:ext cx="12012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8" name="Google Shape;628;p56"/>
          <p:cNvSpPr txBox="1"/>
          <p:nvPr>
            <p:ph idx="6" type="body"/>
          </p:nvPr>
        </p:nvSpPr>
        <p:spPr>
          <a:xfrm>
            <a:off x="376234" y="3413446"/>
            <a:ext cx="16479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9" name="Google Shape;629;p56"/>
          <p:cNvSpPr txBox="1"/>
          <p:nvPr>
            <p:ph idx="7" type="body"/>
          </p:nvPr>
        </p:nvSpPr>
        <p:spPr>
          <a:xfrm>
            <a:off x="376238" y="3727330"/>
            <a:ext cx="4616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0" name="Google Shape;630;p56"/>
          <p:cNvSpPr txBox="1"/>
          <p:nvPr>
            <p:ph idx="8" type="body"/>
          </p:nvPr>
        </p:nvSpPr>
        <p:spPr>
          <a:xfrm>
            <a:off x="5751508" y="1209508"/>
            <a:ext cx="30147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1" name="Google Shape;631;p56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Project overview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7"/>
          <p:cNvSpPr/>
          <p:nvPr/>
        </p:nvSpPr>
        <p:spPr>
          <a:xfrm>
            <a:off x="-1" y="984327"/>
            <a:ext cx="2641500" cy="415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57"/>
          <p:cNvSpPr/>
          <p:nvPr/>
        </p:nvSpPr>
        <p:spPr>
          <a:xfrm>
            <a:off x="6502400" y="0"/>
            <a:ext cx="2641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57"/>
          <p:cNvSpPr txBox="1"/>
          <p:nvPr>
            <p:ph idx="1" type="body"/>
          </p:nvPr>
        </p:nvSpPr>
        <p:spPr>
          <a:xfrm>
            <a:off x="3130321" y="248041"/>
            <a:ext cx="5635800" cy="137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08000" spcFirstLastPara="1" rIns="108000" wrap="square" tIns="3600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6" name="Google Shape;636;p57"/>
          <p:cNvSpPr txBox="1"/>
          <p:nvPr>
            <p:ph idx="2" type="body"/>
          </p:nvPr>
        </p:nvSpPr>
        <p:spPr>
          <a:xfrm>
            <a:off x="3130323" y="1721166"/>
            <a:ext cx="5635800" cy="137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08000" spcFirstLastPara="1" rIns="108000" wrap="square" tIns="3600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7" name="Google Shape;637;p57"/>
          <p:cNvSpPr txBox="1"/>
          <p:nvPr>
            <p:ph idx="3" type="body"/>
          </p:nvPr>
        </p:nvSpPr>
        <p:spPr>
          <a:xfrm>
            <a:off x="3130325" y="3194431"/>
            <a:ext cx="5635800" cy="137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08000" spcFirstLastPara="1" rIns="108000" wrap="square" tIns="3600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3048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8" name="Google Shape;638;p57"/>
          <p:cNvSpPr txBox="1"/>
          <p:nvPr>
            <p:ph idx="4" type="body"/>
          </p:nvPr>
        </p:nvSpPr>
        <p:spPr>
          <a:xfrm>
            <a:off x="3130324" y="248041"/>
            <a:ext cx="15894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9" name="Google Shape;639;p57"/>
          <p:cNvSpPr txBox="1"/>
          <p:nvPr>
            <p:ph idx="5" type="body"/>
          </p:nvPr>
        </p:nvSpPr>
        <p:spPr>
          <a:xfrm>
            <a:off x="359314" y="1160240"/>
            <a:ext cx="1403700" cy="25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0" name="Google Shape;640;p57"/>
          <p:cNvSpPr txBox="1"/>
          <p:nvPr>
            <p:ph idx="6" type="body"/>
          </p:nvPr>
        </p:nvSpPr>
        <p:spPr>
          <a:xfrm>
            <a:off x="3130322" y="1721045"/>
            <a:ext cx="12012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1" name="Google Shape;641;p57"/>
          <p:cNvSpPr txBox="1"/>
          <p:nvPr>
            <p:ph idx="7" type="body"/>
          </p:nvPr>
        </p:nvSpPr>
        <p:spPr>
          <a:xfrm>
            <a:off x="3130320" y="3194050"/>
            <a:ext cx="971400" cy="2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" lIns="72000" spcFirstLastPara="1" rIns="7200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2" name="Google Shape;642;p57"/>
          <p:cNvSpPr txBox="1"/>
          <p:nvPr>
            <p:ph idx="8" type="body"/>
          </p:nvPr>
        </p:nvSpPr>
        <p:spPr>
          <a:xfrm>
            <a:off x="376237" y="1417609"/>
            <a:ext cx="2051100" cy="315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>
            <a:lvl1pPr indent="-29845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›"/>
              <a:defRPr sz="11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3" name="Google Shape;643;p57"/>
          <p:cNvSpPr/>
          <p:nvPr>
            <p:ph idx="9" type="pic"/>
          </p:nvPr>
        </p:nvSpPr>
        <p:spPr>
          <a:xfrm>
            <a:off x="774105" y="184385"/>
            <a:ext cx="1093500" cy="615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44" name="Google Shape;644;p57"/>
          <p:cNvCxnSpPr/>
          <p:nvPr/>
        </p:nvCxnSpPr>
        <p:spPr>
          <a:xfrm>
            <a:off x="26416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rgbClr val="00B0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57"/>
          <p:cNvCxnSpPr/>
          <p:nvPr/>
        </p:nvCxnSpPr>
        <p:spPr>
          <a:xfrm rot="10800000">
            <a:off x="-3200" y="984328"/>
            <a:ext cx="2644800" cy="0"/>
          </a:xfrm>
          <a:prstGeom prst="straightConnector1">
            <a:avLst/>
          </a:prstGeom>
          <a:noFill/>
          <a:ln cap="flat" cmpd="sng" w="9525">
            <a:solidFill>
              <a:srgbClr val="00B0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57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>
  <p:cSld name="Empty Slide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8"/>
          <p:cNvSpPr txBox="1"/>
          <p:nvPr>
            <p:ph type="title"/>
          </p:nvPr>
        </p:nvSpPr>
        <p:spPr>
          <a:xfrm>
            <a:off x="376238" y="292879"/>
            <a:ext cx="83898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None/>
              <a:defRPr sz="2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58"/>
          <p:cNvSpPr txBox="1"/>
          <p:nvPr>
            <p:ph idx="1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Blank">
  <p:cSld name="Standard Blank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Slide" showMasterSp="0">
  <p:cSld name="White Slide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/ End Slide - Digital">
  <p:cSld name="Start / End Slide - Digital">
    <p:bg>
      <p:bgPr>
        <a:solidFill>
          <a:schemeClr val="accen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"/>
          <p:cNvSpPr/>
          <p:nvPr/>
        </p:nvSpPr>
        <p:spPr>
          <a:xfrm flipH="1" rot="10800000">
            <a:off x="2431145" y="1687537"/>
            <a:ext cx="4290772" cy="1768194"/>
          </a:xfrm>
          <a:custGeom>
            <a:rect b="b" l="l" r="r" t="t"/>
            <a:pathLst>
              <a:path extrusionOk="0" h="1768194" w="4290772">
                <a:moveTo>
                  <a:pt x="2347327" y="175357"/>
                </a:moveTo>
                <a:cubicBezTo>
                  <a:pt x="2303496" y="175357"/>
                  <a:pt x="2279146" y="155979"/>
                  <a:pt x="2279146" y="127263"/>
                </a:cubicBezTo>
                <a:lnTo>
                  <a:pt x="2279146" y="126455"/>
                </a:lnTo>
                <a:cubicBezTo>
                  <a:pt x="2279146" y="96569"/>
                  <a:pt x="2307554" y="79191"/>
                  <a:pt x="2339210" y="79191"/>
                </a:cubicBezTo>
                <a:cubicBezTo>
                  <a:pt x="2381418" y="79191"/>
                  <a:pt x="2417516" y="105035"/>
                  <a:pt x="2417516" y="142642"/>
                </a:cubicBezTo>
                <a:lnTo>
                  <a:pt x="2417516" y="166083"/>
                </a:lnTo>
                <a:cubicBezTo>
                  <a:pt x="2400086" y="170529"/>
                  <a:pt x="2376954" y="175357"/>
                  <a:pt x="2347327" y="175357"/>
                </a:cubicBezTo>
                <a:close/>
                <a:moveTo>
                  <a:pt x="1908548" y="257400"/>
                </a:moveTo>
                <a:cubicBezTo>
                  <a:pt x="1865144" y="257400"/>
                  <a:pt x="1828618" y="227493"/>
                  <a:pt x="1828618" y="179421"/>
                </a:cubicBezTo>
                <a:lnTo>
                  <a:pt x="1828618" y="178613"/>
                </a:lnTo>
                <a:cubicBezTo>
                  <a:pt x="1828618" y="132136"/>
                  <a:pt x="1865955" y="99804"/>
                  <a:pt x="1908548" y="99804"/>
                </a:cubicBezTo>
                <a:cubicBezTo>
                  <a:pt x="1951566" y="99804"/>
                  <a:pt x="1994180" y="131327"/>
                  <a:pt x="1994180" y="178187"/>
                </a:cubicBezTo>
                <a:lnTo>
                  <a:pt x="1994180" y="178995"/>
                </a:lnTo>
                <a:cubicBezTo>
                  <a:pt x="1994180" y="226685"/>
                  <a:pt x="1951566" y="257400"/>
                  <a:pt x="1908548" y="257400"/>
                </a:cubicBezTo>
                <a:close/>
                <a:moveTo>
                  <a:pt x="2066692" y="271509"/>
                </a:moveTo>
                <a:lnTo>
                  <a:pt x="2086579" y="271509"/>
                </a:lnTo>
                <a:lnTo>
                  <a:pt x="2086579" y="65436"/>
                </a:lnTo>
                <a:lnTo>
                  <a:pt x="2066692" y="65436"/>
                </a:lnTo>
                <a:close/>
                <a:moveTo>
                  <a:pt x="1748146" y="271509"/>
                </a:moveTo>
                <a:lnTo>
                  <a:pt x="1768032" y="271509"/>
                </a:lnTo>
                <a:lnTo>
                  <a:pt x="1768032" y="65436"/>
                </a:lnTo>
                <a:lnTo>
                  <a:pt x="1748146" y="65436"/>
                </a:lnTo>
                <a:close/>
                <a:moveTo>
                  <a:pt x="2350168" y="274777"/>
                </a:moveTo>
                <a:cubicBezTo>
                  <a:pt x="2378150" y="274777"/>
                  <a:pt x="2400471" y="267099"/>
                  <a:pt x="2415487" y="252124"/>
                </a:cubicBezTo>
                <a:cubicBezTo>
                  <a:pt x="2429285" y="238404"/>
                  <a:pt x="2436591" y="219409"/>
                  <a:pt x="2436591" y="193948"/>
                </a:cubicBezTo>
                <a:lnTo>
                  <a:pt x="2436591" y="65449"/>
                </a:lnTo>
                <a:lnTo>
                  <a:pt x="2417111" y="65449"/>
                </a:lnTo>
                <a:lnTo>
                  <a:pt x="2417111" y="99802"/>
                </a:lnTo>
                <a:cubicBezTo>
                  <a:pt x="2402906" y="79999"/>
                  <a:pt x="2377338" y="60621"/>
                  <a:pt x="2337971" y="60621"/>
                </a:cubicBezTo>
                <a:cubicBezTo>
                  <a:pt x="2299437" y="60621"/>
                  <a:pt x="2258042" y="82424"/>
                  <a:pt x="2258042" y="125263"/>
                </a:cubicBezTo>
                <a:lnTo>
                  <a:pt x="2258042" y="126072"/>
                </a:lnTo>
                <a:cubicBezTo>
                  <a:pt x="2258042" y="168890"/>
                  <a:pt x="2294973" y="193139"/>
                  <a:pt x="2348544" y="193139"/>
                </a:cubicBezTo>
                <a:cubicBezTo>
                  <a:pt x="2377338" y="193139"/>
                  <a:pt x="2397245" y="189502"/>
                  <a:pt x="2417111" y="184248"/>
                </a:cubicBezTo>
                <a:lnTo>
                  <a:pt x="2417111" y="193139"/>
                </a:lnTo>
                <a:cubicBezTo>
                  <a:pt x="2417111" y="234767"/>
                  <a:pt x="2391542" y="256186"/>
                  <a:pt x="2348951" y="256186"/>
                </a:cubicBezTo>
                <a:cubicBezTo>
                  <a:pt x="2323788" y="256186"/>
                  <a:pt x="2303090" y="249316"/>
                  <a:pt x="2284015" y="239616"/>
                </a:cubicBezTo>
                <a:lnTo>
                  <a:pt x="2276710" y="256994"/>
                </a:lnTo>
                <a:cubicBezTo>
                  <a:pt x="2299437" y="267502"/>
                  <a:pt x="2321759" y="274777"/>
                  <a:pt x="2350168" y="274777"/>
                </a:cubicBezTo>
                <a:close/>
                <a:moveTo>
                  <a:pt x="1906518" y="276395"/>
                </a:moveTo>
                <a:cubicBezTo>
                  <a:pt x="1947914" y="276395"/>
                  <a:pt x="1975917" y="254571"/>
                  <a:pt x="1992941" y="230323"/>
                </a:cubicBezTo>
                <a:lnTo>
                  <a:pt x="1992941" y="271546"/>
                </a:lnTo>
                <a:lnTo>
                  <a:pt x="2012848" y="271546"/>
                </a:lnTo>
                <a:lnTo>
                  <a:pt x="2012848" y="97379"/>
                </a:lnTo>
                <a:cubicBezTo>
                  <a:pt x="2012848" y="67472"/>
                  <a:pt x="2003108" y="44031"/>
                  <a:pt x="1986468" y="27461"/>
                </a:cubicBezTo>
                <a:cubicBezTo>
                  <a:pt x="1968611" y="9679"/>
                  <a:pt x="1941826" y="0"/>
                  <a:pt x="1911389" y="0"/>
                </a:cubicBezTo>
                <a:cubicBezTo>
                  <a:pt x="1876913" y="0"/>
                  <a:pt x="1844852" y="10487"/>
                  <a:pt x="1816443" y="31502"/>
                </a:cubicBezTo>
                <a:lnTo>
                  <a:pt x="1828191" y="47669"/>
                </a:lnTo>
                <a:cubicBezTo>
                  <a:pt x="1852969" y="28695"/>
                  <a:pt x="1881377" y="18570"/>
                  <a:pt x="1911816" y="18570"/>
                </a:cubicBezTo>
                <a:cubicBezTo>
                  <a:pt x="1959278" y="18570"/>
                  <a:pt x="1992941" y="45669"/>
                  <a:pt x="1992941" y="98592"/>
                </a:cubicBezTo>
                <a:lnTo>
                  <a:pt x="1992941" y="128499"/>
                </a:lnTo>
                <a:cubicBezTo>
                  <a:pt x="1975105" y="103037"/>
                  <a:pt x="1947508" y="80809"/>
                  <a:pt x="1906518" y="80809"/>
                </a:cubicBezTo>
                <a:cubicBezTo>
                  <a:pt x="1856621" y="80809"/>
                  <a:pt x="1807109" y="118799"/>
                  <a:pt x="1807109" y="177783"/>
                </a:cubicBezTo>
                <a:lnTo>
                  <a:pt x="1807109" y="178613"/>
                </a:lnTo>
                <a:cubicBezTo>
                  <a:pt x="1807109" y="238001"/>
                  <a:pt x="1856621" y="276395"/>
                  <a:pt x="1906518" y="276395"/>
                </a:cubicBezTo>
                <a:close/>
                <a:moveTo>
                  <a:pt x="1475468" y="328913"/>
                </a:moveTo>
                <a:lnTo>
                  <a:pt x="1475468" y="84849"/>
                </a:lnTo>
                <a:lnTo>
                  <a:pt x="1548904" y="84849"/>
                </a:lnTo>
                <a:cubicBezTo>
                  <a:pt x="1628064" y="84849"/>
                  <a:pt x="1677961" y="138601"/>
                  <a:pt x="1677961" y="206094"/>
                </a:cubicBezTo>
                <a:lnTo>
                  <a:pt x="1677961" y="206902"/>
                </a:lnTo>
                <a:cubicBezTo>
                  <a:pt x="1677961" y="273970"/>
                  <a:pt x="1628064" y="328913"/>
                  <a:pt x="1548904" y="328913"/>
                </a:cubicBezTo>
                <a:close/>
                <a:moveTo>
                  <a:pt x="2147897" y="337402"/>
                </a:moveTo>
                <a:lnTo>
                  <a:pt x="2167783" y="337402"/>
                </a:lnTo>
                <a:lnTo>
                  <a:pt x="2167783" y="271526"/>
                </a:lnTo>
                <a:lnTo>
                  <a:pt x="2240408" y="271526"/>
                </a:lnTo>
                <a:lnTo>
                  <a:pt x="2240408" y="253360"/>
                </a:lnTo>
                <a:lnTo>
                  <a:pt x="2167783" y="253360"/>
                </a:lnTo>
                <a:lnTo>
                  <a:pt x="2167783" y="120417"/>
                </a:lnTo>
                <a:cubicBezTo>
                  <a:pt x="2167783" y="90914"/>
                  <a:pt x="2185213" y="80406"/>
                  <a:pt x="2209157" y="80406"/>
                </a:cubicBezTo>
                <a:cubicBezTo>
                  <a:pt x="2219303" y="80406"/>
                  <a:pt x="2227827" y="82427"/>
                  <a:pt x="2239596" y="87681"/>
                </a:cubicBezTo>
                <a:lnTo>
                  <a:pt x="2239596" y="69090"/>
                </a:lnTo>
                <a:cubicBezTo>
                  <a:pt x="2229043" y="64241"/>
                  <a:pt x="2218898" y="61815"/>
                  <a:pt x="2205911" y="61815"/>
                </a:cubicBezTo>
                <a:cubicBezTo>
                  <a:pt x="2173871" y="61815"/>
                  <a:pt x="2147897" y="79173"/>
                  <a:pt x="2147897" y="118375"/>
                </a:cubicBezTo>
                <a:lnTo>
                  <a:pt x="2147897" y="253360"/>
                </a:lnTo>
                <a:lnTo>
                  <a:pt x="2117865" y="253360"/>
                </a:lnTo>
                <a:lnTo>
                  <a:pt x="2117865" y="271526"/>
                </a:lnTo>
                <a:lnTo>
                  <a:pt x="2147897" y="271526"/>
                </a:lnTo>
                <a:close/>
                <a:moveTo>
                  <a:pt x="1454386" y="348312"/>
                </a:moveTo>
                <a:lnTo>
                  <a:pt x="1548904" y="348312"/>
                </a:lnTo>
                <a:cubicBezTo>
                  <a:pt x="1638190" y="348312"/>
                  <a:pt x="1699877" y="287307"/>
                  <a:pt x="1699877" y="207710"/>
                </a:cubicBezTo>
                <a:lnTo>
                  <a:pt x="1699877" y="206902"/>
                </a:lnTo>
                <a:cubicBezTo>
                  <a:pt x="1699877" y="127285"/>
                  <a:pt x="1638190" y="65450"/>
                  <a:pt x="1548904" y="65450"/>
                </a:cubicBezTo>
                <a:lnTo>
                  <a:pt x="1454386" y="65450"/>
                </a:lnTo>
                <a:close/>
                <a:moveTo>
                  <a:pt x="2064257" y="352317"/>
                </a:moveTo>
                <a:lnTo>
                  <a:pt x="2088992" y="352317"/>
                </a:lnTo>
                <a:lnTo>
                  <a:pt x="2088992" y="325240"/>
                </a:lnTo>
                <a:lnTo>
                  <a:pt x="2064257" y="325240"/>
                </a:lnTo>
                <a:close/>
                <a:moveTo>
                  <a:pt x="1745711" y="352317"/>
                </a:moveTo>
                <a:lnTo>
                  <a:pt x="1770467" y="352317"/>
                </a:lnTo>
                <a:lnTo>
                  <a:pt x="1770467" y="325240"/>
                </a:lnTo>
                <a:lnTo>
                  <a:pt x="1745711" y="325240"/>
                </a:lnTo>
                <a:close/>
                <a:moveTo>
                  <a:pt x="2487983" y="360399"/>
                </a:moveTo>
                <a:lnTo>
                  <a:pt x="2507891" y="360399"/>
                </a:lnTo>
                <a:lnTo>
                  <a:pt x="2507891" y="65414"/>
                </a:lnTo>
                <a:lnTo>
                  <a:pt x="2487983" y="65414"/>
                </a:lnTo>
                <a:close/>
                <a:moveTo>
                  <a:pt x="341889" y="761802"/>
                </a:moveTo>
                <a:cubicBezTo>
                  <a:pt x="224046" y="761802"/>
                  <a:pt x="128075" y="663765"/>
                  <a:pt x="128075" y="543243"/>
                </a:cubicBezTo>
                <a:cubicBezTo>
                  <a:pt x="128075" y="422723"/>
                  <a:pt x="224046" y="324643"/>
                  <a:pt x="341889" y="324643"/>
                </a:cubicBezTo>
                <a:cubicBezTo>
                  <a:pt x="459754" y="324643"/>
                  <a:pt x="555661" y="422723"/>
                  <a:pt x="555661" y="543243"/>
                </a:cubicBezTo>
                <a:lnTo>
                  <a:pt x="555661" y="761802"/>
                </a:lnTo>
                <a:close/>
                <a:moveTo>
                  <a:pt x="3998780" y="931178"/>
                </a:moveTo>
                <a:cubicBezTo>
                  <a:pt x="3905415" y="931178"/>
                  <a:pt x="3829480" y="853539"/>
                  <a:pt x="3829480" y="758118"/>
                </a:cubicBezTo>
                <a:cubicBezTo>
                  <a:pt x="3829480" y="662632"/>
                  <a:pt x="3905415" y="584993"/>
                  <a:pt x="3998780" y="584993"/>
                </a:cubicBezTo>
                <a:cubicBezTo>
                  <a:pt x="4092103" y="584993"/>
                  <a:pt x="4168080" y="662632"/>
                  <a:pt x="4168080" y="758118"/>
                </a:cubicBezTo>
                <a:cubicBezTo>
                  <a:pt x="4168080" y="853539"/>
                  <a:pt x="4092103" y="931178"/>
                  <a:pt x="3998780" y="931178"/>
                </a:cubicBezTo>
                <a:close/>
                <a:moveTo>
                  <a:pt x="2435776" y="932143"/>
                </a:moveTo>
                <a:cubicBezTo>
                  <a:pt x="2372913" y="932143"/>
                  <a:pt x="2318659" y="892557"/>
                  <a:pt x="2293261" y="825256"/>
                </a:cubicBezTo>
                <a:lnTo>
                  <a:pt x="2579571" y="825256"/>
                </a:lnTo>
                <a:cubicBezTo>
                  <a:pt x="2554217" y="892557"/>
                  <a:pt x="2499471" y="932143"/>
                  <a:pt x="2435776" y="932143"/>
                </a:cubicBezTo>
                <a:close/>
                <a:moveTo>
                  <a:pt x="2690730" y="1045619"/>
                </a:moveTo>
                <a:lnTo>
                  <a:pt x="2849200" y="1045619"/>
                </a:lnTo>
                <a:lnTo>
                  <a:pt x="2850333" y="1043790"/>
                </a:lnTo>
                <a:lnTo>
                  <a:pt x="2962259" y="865263"/>
                </a:lnTo>
                <a:lnTo>
                  <a:pt x="3076450" y="1045619"/>
                </a:lnTo>
                <a:lnTo>
                  <a:pt x="3230520" y="1045619"/>
                </a:lnTo>
                <a:lnTo>
                  <a:pt x="3040779" y="765865"/>
                </a:lnTo>
                <a:lnTo>
                  <a:pt x="3239278" y="470560"/>
                </a:lnTo>
                <a:lnTo>
                  <a:pt x="3080743" y="470560"/>
                </a:lnTo>
                <a:lnTo>
                  <a:pt x="3079633" y="472432"/>
                </a:lnTo>
                <a:lnTo>
                  <a:pt x="2959013" y="663041"/>
                </a:lnTo>
                <a:lnTo>
                  <a:pt x="2837282" y="470560"/>
                </a:lnTo>
                <a:lnTo>
                  <a:pt x="2684259" y="470560"/>
                </a:lnTo>
                <a:lnTo>
                  <a:pt x="2880536" y="762525"/>
                </a:lnTo>
                <a:close/>
                <a:moveTo>
                  <a:pt x="2435776" y="1053472"/>
                </a:moveTo>
                <a:cubicBezTo>
                  <a:pt x="2586919" y="1053472"/>
                  <a:pt x="2709867" y="921316"/>
                  <a:pt x="2709867" y="758827"/>
                </a:cubicBezTo>
                <a:cubicBezTo>
                  <a:pt x="2709867" y="745937"/>
                  <a:pt x="2708821" y="732536"/>
                  <a:pt x="2706621" y="716625"/>
                </a:cubicBezTo>
                <a:lnTo>
                  <a:pt x="2706279" y="714116"/>
                </a:lnTo>
                <a:lnTo>
                  <a:pt x="2283757" y="714116"/>
                </a:lnTo>
                <a:cubicBezTo>
                  <a:pt x="2302895" y="637008"/>
                  <a:pt x="2363857" y="585512"/>
                  <a:pt x="2436438" y="585512"/>
                </a:cubicBezTo>
                <a:cubicBezTo>
                  <a:pt x="2488001" y="585512"/>
                  <a:pt x="2537065" y="611058"/>
                  <a:pt x="2567653" y="653834"/>
                </a:cubicBezTo>
                <a:lnTo>
                  <a:pt x="2569020" y="655705"/>
                </a:lnTo>
                <a:lnTo>
                  <a:pt x="2674581" y="606059"/>
                </a:lnTo>
                <a:lnTo>
                  <a:pt x="2672979" y="603315"/>
                </a:lnTo>
                <a:cubicBezTo>
                  <a:pt x="2622761" y="517487"/>
                  <a:pt x="2532109" y="464182"/>
                  <a:pt x="2436438" y="464182"/>
                </a:cubicBezTo>
                <a:cubicBezTo>
                  <a:pt x="2284589" y="464182"/>
                  <a:pt x="2161043" y="596339"/>
                  <a:pt x="2161043" y="758827"/>
                </a:cubicBezTo>
                <a:cubicBezTo>
                  <a:pt x="2161043" y="921316"/>
                  <a:pt x="2284290" y="1053472"/>
                  <a:pt x="2435776" y="1053472"/>
                </a:cubicBezTo>
                <a:close/>
                <a:moveTo>
                  <a:pt x="3465499" y="1053797"/>
                </a:moveTo>
                <a:cubicBezTo>
                  <a:pt x="3532357" y="1053797"/>
                  <a:pt x="3607715" y="1031230"/>
                  <a:pt x="3667032" y="993346"/>
                </a:cubicBezTo>
                <a:lnTo>
                  <a:pt x="3670214" y="991304"/>
                </a:lnTo>
                <a:lnTo>
                  <a:pt x="3615767" y="890564"/>
                </a:lnTo>
                <a:lnTo>
                  <a:pt x="3612307" y="892521"/>
                </a:lnTo>
                <a:cubicBezTo>
                  <a:pt x="3556344" y="924300"/>
                  <a:pt x="3501662" y="942530"/>
                  <a:pt x="3462231" y="942530"/>
                </a:cubicBezTo>
                <a:cubicBezTo>
                  <a:pt x="3410925" y="942530"/>
                  <a:pt x="3392683" y="915536"/>
                  <a:pt x="3392683" y="892437"/>
                </a:cubicBezTo>
                <a:cubicBezTo>
                  <a:pt x="3392683" y="853808"/>
                  <a:pt x="3439376" y="837600"/>
                  <a:pt x="3498522" y="817158"/>
                </a:cubicBezTo>
                <a:lnTo>
                  <a:pt x="3516721" y="810841"/>
                </a:lnTo>
                <a:cubicBezTo>
                  <a:pt x="3598615" y="782934"/>
                  <a:pt x="3686021" y="744625"/>
                  <a:pt x="3686021" y="643376"/>
                </a:cubicBezTo>
                <a:cubicBezTo>
                  <a:pt x="3686021" y="476781"/>
                  <a:pt x="3537120" y="458828"/>
                  <a:pt x="3473040" y="458828"/>
                </a:cubicBezTo>
                <a:cubicBezTo>
                  <a:pt x="3390398" y="458828"/>
                  <a:pt x="3307286" y="487332"/>
                  <a:pt x="3238998" y="539147"/>
                </a:cubicBezTo>
                <a:lnTo>
                  <a:pt x="3235986" y="541381"/>
                </a:lnTo>
                <a:lnTo>
                  <a:pt x="3296862" y="637143"/>
                </a:lnTo>
                <a:lnTo>
                  <a:pt x="3300194" y="634825"/>
                </a:lnTo>
                <a:cubicBezTo>
                  <a:pt x="3359318" y="593729"/>
                  <a:pt x="3423847" y="570140"/>
                  <a:pt x="3477376" y="570140"/>
                </a:cubicBezTo>
                <a:cubicBezTo>
                  <a:pt x="3547928" y="570140"/>
                  <a:pt x="3555553" y="607427"/>
                  <a:pt x="3555553" y="623508"/>
                </a:cubicBezTo>
                <a:cubicBezTo>
                  <a:pt x="3555553" y="664731"/>
                  <a:pt x="3507088" y="679387"/>
                  <a:pt x="3450974" y="696340"/>
                </a:cubicBezTo>
                <a:lnTo>
                  <a:pt x="3429102" y="702998"/>
                </a:lnTo>
                <a:cubicBezTo>
                  <a:pt x="3342423" y="729033"/>
                  <a:pt x="3262238" y="767555"/>
                  <a:pt x="3262238" y="872527"/>
                </a:cubicBezTo>
                <a:cubicBezTo>
                  <a:pt x="3262238" y="997749"/>
                  <a:pt x="3364317" y="1053797"/>
                  <a:pt x="3465499" y="1053797"/>
                </a:cubicBezTo>
                <a:close/>
                <a:moveTo>
                  <a:pt x="3998780" y="1056698"/>
                </a:moveTo>
                <a:cubicBezTo>
                  <a:pt x="4159771" y="1056698"/>
                  <a:pt x="4290772" y="922754"/>
                  <a:pt x="4290772" y="758118"/>
                </a:cubicBezTo>
                <a:cubicBezTo>
                  <a:pt x="4290772" y="593416"/>
                  <a:pt x="4159771" y="459495"/>
                  <a:pt x="3998780" y="459495"/>
                </a:cubicBezTo>
                <a:cubicBezTo>
                  <a:pt x="3837747" y="459495"/>
                  <a:pt x="3706746" y="593416"/>
                  <a:pt x="3706746" y="758118"/>
                </a:cubicBezTo>
                <a:cubicBezTo>
                  <a:pt x="3706746" y="922754"/>
                  <a:pt x="3837747" y="1056698"/>
                  <a:pt x="3998780" y="1056698"/>
                </a:cubicBezTo>
                <a:close/>
                <a:moveTo>
                  <a:pt x="1964548" y="1193822"/>
                </a:moveTo>
                <a:lnTo>
                  <a:pt x="2102683" y="1193822"/>
                </a:lnTo>
                <a:lnTo>
                  <a:pt x="2102683" y="470482"/>
                </a:lnTo>
                <a:lnTo>
                  <a:pt x="1964548" y="470482"/>
                </a:lnTo>
                <a:close/>
                <a:moveTo>
                  <a:pt x="1454707" y="1193853"/>
                </a:moveTo>
                <a:lnTo>
                  <a:pt x="1918924" y="1193853"/>
                </a:lnTo>
                <a:lnTo>
                  <a:pt x="1918924" y="1070312"/>
                </a:lnTo>
                <a:lnTo>
                  <a:pt x="1592842" y="1070312"/>
                </a:lnTo>
                <a:lnTo>
                  <a:pt x="1592842" y="890870"/>
                </a:lnTo>
                <a:lnTo>
                  <a:pt x="1852793" y="890870"/>
                </a:lnTo>
                <a:lnTo>
                  <a:pt x="1852793" y="768116"/>
                </a:lnTo>
                <a:lnTo>
                  <a:pt x="1592842" y="768116"/>
                </a:lnTo>
                <a:lnTo>
                  <a:pt x="1592842" y="469280"/>
                </a:lnTo>
                <a:lnTo>
                  <a:pt x="1454707" y="469280"/>
                </a:lnTo>
                <a:close/>
                <a:moveTo>
                  <a:pt x="897506" y="1637208"/>
                </a:moveTo>
                <a:cubicBezTo>
                  <a:pt x="779642" y="1637208"/>
                  <a:pt x="683735" y="1539149"/>
                  <a:pt x="683735" y="1418670"/>
                </a:cubicBezTo>
                <a:lnTo>
                  <a:pt x="683735" y="1200069"/>
                </a:lnTo>
                <a:lnTo>
                  <a:pt x="897506" y="1200069"/>
                </a:lnTo>
                <a:cubicBezTo>
                  <a:pt x="1015350" y="1200069"/>
                  <a:pt x="1111277" y="1298107"/>
                  <a:pt x="1111277" y="1418670"/>
                </a:cubicBezTo>
                <a:cubicBezTo>
                  <a:pt x="1111277" y="1539149"/>
                  <a:pt x="1015350" y="1637208"/>
                  <a:pt x="897506" y="1637208"/>
                </a:cubicBezTo>
                <a:close/>
                <a:moveTo>
                  <a:pt x="897506" y="1768194"/>
                </a:moveTo>
                <a:cubicBezTo>
                  <a:pt x="1086030" y="1768194"/>
                  <a:pt x="1239352" y="1611406"/>
                  <a:pt x="1239352" y="1418670"/>
                </a:cubicBezTo>
                <a:cubicBezTo>
                  <a:pt x="1239352" y="1225871"/>
                  <a:pt x="1086030" y="1069082"/>
                  <a:pt x="897506" y="1069082"/>
                </a:cubicBezTo>
                <a:lnTo>
                  <a:pt x="683735" y="1069082"/>
                </a:lnTo>
                <a:lnTo>
                  <a:pt x="683735" y="892811"/>
                </a:lnTo>
                <a:lnTo>
                  <a:pt x="884989" y="892811"/>
                </a:lnTo>
                <a:lnTo>
                  <a:pt x="884989" y="761802"/>
                </a:lnTo>
                <a:lnTo>
                  <a:pt x="683735" y="761802"/>
                </a:lnTo>
                <a:lnTo>
                  <a:pt x="683735" y="543243"/>
                </a:lnTo>
                <a:cubicBezTo>
                  <a:pt x="683735" y="350486"/>
                  <a:pt x="530370" y="193656"/>
                  <a:pt x="341889" y="193656"/>
                </a:cubicBezTo>
                <a:cubicBezTo>
                  <a:pt x="153365" y="193656"/>
                  <a:pt x="0" y="350486"/>
                  <a:pt x="0" y="543243"/>
                </a:cubicBezTo>
                <a:cubicBezTo>
                  <a:pt x="0" y="736022"/>
                  <a:pt x="153365" y="892811"/>
                  <a:pt x="341889" y="892811"/>
                </a:cubicBezTo>
                <a:lnTo>
                  <a:pt x="555661" y="892811"/>
                </a:lnTo>
                <a:lnTo>
                  <a:pt x="555661" y="1069082"/>
                </a:lnTo>
                <a:lnTo>
                  <a:pt x="354363" y="1069082"/>
                </a:lnTo>
                <a:lnTo>
                  <a:pt x="354363" y="1200069"/>
                </a:lnTo>
                <a:lnTo>
                  <a:pt x="555661" y="1200069"/>
                </a:lnTo>
                <a:lnTo>
                  <a:pt x="555661" y="1418670"/>
                </a:lnTo>
                <a:cubicBezTo>
                  <a:pt x="555661" y="1611406"/>
                  <a:pt x="709025" y="1768194"/>
                  <a:pt x="897506" y="17681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Slide" showMasterSp="0">
  <p:cSld name="Black Slide">
    <p:bg>
      <p:bgPr>
        <a:solidFill>
          <a:schemeClr val="dk1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lide" showMasterSp="0">
  <p:cSld name="Blue Slide">
    <p:bg>
      <p:bgPr>
        <a:solidFill>
          <a:schemeClr val="lt2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 slide">
  <p:cSld name="Q&amp;A slide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3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63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Slide">
  <p:cSld name="Contact Slide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259" y="114476"/>
            <a:ext cx="4975596" cy="4914547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4"/>
          <p:cNvSpPr txBox="1"/>
          <p:nvPr/>
        </p:nvSpPr>
        <p:spPr>
          <a:xfrm>
            <a:off x="5596947" y="2058470"/>
            <a:ext cx="29421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Kontich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Ghent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Louvain-La-Neuve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Lummen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Luxembourg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Utrecht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Vienna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International</a:t>
            </a:r>
            <a:endParaRPr/>
          </a:p>
        </p:txBody>
      </p:sp>
      <p:pic>
        <p:nvPicPr>
          <p:cNvPr descr="Marker with solid fill" id="663" name="Google Shape;66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15711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64" name="Google Shape;66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47641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65" name="Google Shape;66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79572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66" name="Google Shape;6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115022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67" name="Google Shape;66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43432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68" name="Google Shape;66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75362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69" name="Google Shape;66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407292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70" name="Google Shape;67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439223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4"/>
          <p:cNvSpPr txBox="1"/>
          <p:nvPr/>
        </p:nvSpPr>
        <p:spPr>
          <a:xfrm>
            <a:off x="5596947" y="1027529"/>
            <a:ext cx="2942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info@flexso.com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www.flexso.com</a:t>
            </a:r>
            <a:endParaRPr/>
          </a:p>
        </p:txBody>
      </p:sp>
      <p:sp>
        <p:nvSpPr>
          <p:cNvPr id="672" name="Google Shape;672;p64"/>
          <p:cNvSpPr txBox="1"/>
          <p:nvPr/>
        </p:nvSpPr>
        <p:spPr>
          <a:xfrm>
            <a:off x="5596945" y="1715570"/>
            <a:ext cx="29421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0" lang="nl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Flexso offices</a:t>
            </a:r>
            <a:endParaRPr/>
          </a:p>
        </p:txBody>
      </p:sp>
      <p:sp>
        <p:nvSpPr>
          <p:cNvPr id="673" name="Google Shape;673;p64"/>
          <p:cNvSpPr/>
          <p:nvPr/>
        </p:nvSpPr>
        <p:spPr>
          <a:xfrm>
            <a:off x="5088835" y="114476"/>
            <a:ext cx="3960000" cy="491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64"/>
          <p:cNvSpPr txBox="1"/>
          <p:nvPr/>
        </p:nvSpPr>
        <p:spPr>
          <a:xfrm>
            <a:off x="5596946" y="588262"/>
            <a:ext cx="2942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b="1" i="0" lang="n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/>
          </a:p>
        </p:txBody>
      </p:sp>
      <p:sp>
        <p:nvSpPr>
          <p:cNvPr id="675" name="Google Shape;675;p64"/>
          <p:cNvSpPr txBox="1"/>
          <p:nvPr/>
        </p:nvSpPr>
        <p:spPr>
          <a:xfrm>
            <a:off x="5596947" y="2058470"/>
            <a:ext cx="29421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Kontich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Ghent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Louvain-La-Neuve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Lummen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Luxembourg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Utrecht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Vienna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Manilla</a:t>
            </a:r>
            <a:endParaRPr/>
          </a:p>
        </p:txBody>
      </p:sp>
      <p:pic>
        <p:nvPicPr>
          <p:cNvPr descr="Marker with solid fill" id="676" name="Google Shape;67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15711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77" name="Google Shape;67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47641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78" name="Google Shape;67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279572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79" name="Google Shape;67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115022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80" name="Google Shape;68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43432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81" name="Google Shape;68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375362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82" name="Google Shape;68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407292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with solid fill" id="683" name="Google Shape;68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221" y="439223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4"/>
          <p:cNvSpPr txBox="1"/>
          <p:nvPr/>
        </p:nvSpPr>
        <p:spPr>
          <a:xfrm>
            <a:off x="5596947" y="1027529"/>
            <a:ext cx="2942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info@flexso.com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n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www.flexso.com</a:t>
            </a:r>
            <a:endParaRPr/>
          </a:p>
        </p:txBody>
      </p:sp>
      <p:sp>
        <p:nvSpPr>
          <p:cNvPr id="685" name="Google Shape;685;p64"/>
          <p:cNvSpPr txBox="1"/>
          <p:nvPr/>
        </p:nvSpPr>
        <p:spPr>
          <a:xfrm>
            <a:off x="5596945" y="1715570"/>
            <a:ext cx="29421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0" lang="nl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Flexso offices</a:t>
            </a:r>
            <a:endParaRPr/>
          </a:p>
        </p:txBody>
      </p:sp>
      <p:sp>
        <p:nvSpPr>
          <p:cNvPr id="686" name="Google Shape;686;p64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/ End Slide">
  <p:cSld name="Start / End Slide">
    <p:bg>
      <p:bgPr>
        <a:solidFill>
          <a:schemeClr val="lt2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6"/>
          <p:cNvSpPr/>
          <p:nvPr/>
        </p:nvSpPr>
        <p:spPr>
          <a:xfrm>
            <a:off x="2422343" y="1779750"/>
            <a:ext cx="4299282" cy="1583988"/>
          </a:xfrm>
          <a:custGeom>
            <a:rect b="b" l="l" r="r" t="t"/>
            <a:pathLst>
              <a:path extrusionOk="0" h="1740646" w="4724486">
                <a:moveTo>
                  <a:pt x="597353" y="1113841"/>
                </a:moveTo>
                <a:cubicBezTo>
                  <a:pt x="524429" y="1113841"/>
                  <a:pt x="451502" y="1113483"/>
                  <a:pt x="378581" y="1113946"/>
                </a:cubicBezTo>
                <a:cubicBezTo>
                  <a:pt x="309961" y="1114381"/>
                  <a:pt x="252404" y="1140539"/>
                  <a:pt x="206640" y="1191593"/>
                </a:cubicBezTo>
                <a:cubicBezTo>
                  <a:pt x="155931" y="1248165"/>
                  <a:pt x="136144" y="1314664"/>
                  <a:pt x="146511" y="1389723"/>
                </a:cubicBezTo>
                <a:cubicBezTo>
                  <a:pt x="155254" y="1453019"/>
                  <a:pt x="185285" y="1505013"/>
                  <a:pt x="235035" y="1544775"/>
                </a:cubicBezTo>
                <a:cubicBezTo>
                  <a:pt x="284892" y="1584623"/>
                  <a:pt x="342143" y="1601635"/>
                  <a:pt x="405864" y="1593730"/>
                </a:cubicBezTo>
                <a:cubicBezTo>
                  <a:pt x="467006" y="1586145"/>
                  <a:pt x="517046" y="1557628"/>
                  <a:pt x="556511" y="1510608"/>
                </a:cubicBezTo>
                <a:cubicBezTo>
                  <a:pt x="583672" y="1478248"/>
                  <a:pt x="600769" y="1441071"/>
                  <a:pt x="608756" y="1399500"/>
                </a:cubicBezTo>
                <a:cubicBezTo>
                  <a:pt x="613819" y="1373148"/>
                  <a:pt x="612961" y="1346621"/>
                  <a:pt x="613071" y="1317458"/>
                </a:cubicBezTo>
                <a:cubicBezTo>
                  <a:pt x="613071" y="1249921"/>
                  <a:pt x="613071" y="1182383"/>
                  <a:pt x="613071" y="1113841"/>
                </a:cubicBezTo>
                <a:cubicBezTo>
                  <a:pt x="606810" y="1113841"/>
                  <a:pt x="602082" y="1113841"/>
                  <a:pt x="597353" y="1113841"/>
                </a:cubicBezTo>
                <a:close/>
                <a:moveTo>
                  <a:pt x="4418711" y="926909"/>
                </a:moveTo>
                <a:cubicBezTo>
                  <a:pt x="4403166" y="925875"/>
                  <a:pt x="4386964" y="926851"/>
                  <a:pt x="4370143" y="929900"/>
                </a:cubicBezTo>
                <a:cubicBezTo>
                  <a:pt x="4277750" y="946647"/>
                  <a:pt x="4209150" y="1034904"/>
                  <a:pt x="4218669" y="1135161"/>
                </a:cubicBezTo>
                <a:cubicBezTo>
                  <a:pt x="4223685" y="1188003"/>
                  <a:pt x="4246860" y="1231843"/>
                  <a:pt x="4287665" y="1265767"/>
                </a:cubicBezTo>
                <a:cubicBezTo>
                  <a:pt x="4321358" y="1293779"/>
                  <a:pt x="4360509" y="1307673"/>
                  <a:pt x="4404475" y="1307896"/>
                </a:cubicBezTo>
                <a:cubicBezTo>
                  <a:pt x="4422522" y="1307987"/>
                  <a:pt x="4439908" y="1304367"/>
                  <a:pt x="4459178" y="1299088"/>
                </a:cubicBezTo>
                <a:cubicBezTo>
                  <a:pt x="4493044" y="1287535"/>
                  <a:pt x="4521602" y="1268114"/>
                  <a:pt x="4544324" y="1240513"/>
                </a:cubicBezTo>
                <a:cubicBezTo>
                  <a:pt x="4605520" y="1166176"/>
                  <a:pt x="4604592" y="1060667"/>
                  <a:pt x="4539858" y="988741"/>
                </a:cubicBezTo>
                <a:cubicBezTo>
                  <a:pt x="4506068" y="951197"/>
                  <a:pt x="4465346" y="930010"/>
                  <a:pt x="4418711" y="926909"/>
                </a:cubicBezTo>
                <a:close/>
                <a:moveTo>
                  <a:pt x="2683861" y="924990"/>
                </a:moveTo>
                <a:cubicBezTo>
                  <a:pt x="2658578" y="924935"/>
                  <a:pt x="2633242" y="931581"/>
                  <a:pt x="2608075" y="945027"/>
                </a:cubicBezTo>
                <a:cubicBezTo>
                  <a:pt x="2575356" y="962506"/>
                  <a:pt x="2552598" y="989529"/>
                  <a:pt x="2535407" y="1024137"/>
                </a:cubicBezTo>
                <a:cubicBezTo>
                  <a:pt x="2532827" y="1029981"/>
                  <a:pt x="2530247" y="1035825"/>
                  <a:pt x="2527353" y="1042381"/>
                </a:cubicBezTo>
                <a:cubicBezTo>
                  <a:pt x="2632088" y="1042381"/>
                  <a:pt x="2735318" y="1042381"/>
                  <a:pt x="2839513" y="1042381"/>
                </a:cubicBezTo>
                <a:cubicBezTo>
                  <a:pt x="2838587" y="1039503"/>
                  <a:pt x="2838085" y="1037464"/>
                  <a:pt x="2837292" y="1035545"/>
                </a:cubicBezTo>
                <a:cubicBezTo>
                  <a:pt x="2821277" y="996813"/>
                  <a:pt x="2796447" y="965043"/>
                  <a:pt x="2759326" y="945165"/>
                </a:cubicBezTo>
                <a:cubicBezTo>
                  <a:pt x="2734373" y="931803"/>
                  <a:pt x="2709144" y="925045"/>
                  <a:pt x="2683861" y="924990"/>
                </a:cubicBezTo>
                <a:close/>
                <a:moveTo>
                  <a:pt x="3127337" y="798911"/>
                </a:moveTo>
                <a:cubicBezTo>
                  <a:pt x="3136787" y="798792"/>
                  <a:pt x="3141385" y="802625"/>
                  <a:pt x="3145803" y="809756"/>
                </a:cubicBezTo>
                <a:cubicBezTo>
                  <a:pt x="3182311" y="868687"/>
                  <a:pt x="3219005" y="927503"/>
                  <a:pt x="3255684" y="986328"/>
                </a:cubicBezTo>
                <a:cubicBezTo>
                  <a:pt x="3257722" y="989597"/>
                  <a:pt x="3260123" y="992639"/>
                  <a:pt x="3262810" y="996430"/>
                </a:cubicBezTo>
                <a:cubicBezTo>
                  <a:pt x="3288875" y="955107"/>
                  <a:pt x="3314460" y="914545"/>
                  <a:pt x="3340046" y="873982"/>
                </a:cubicBezTo>
                <a:cubicBezTo>
                  <a:pt x="3354003" y="851855"/>
                  <a:pt x="3368017" y="829764"/>
                  <a:pt x="3381882" y="807579"/>
                </a:cubicBezTo>
                <a:cubicBezTo>
                  <a:pt x="3385005" y="802581"/>
                  <a:pt x="3387969" y="798977"/>
                  <a:pt x="3395021" y="799025"/>
                </a:cubicBezTo>
                <a:cubicBezTo>
                  <a:pt x="3447871" y="799386"/>
                  <a:pt x="3500725" y="799256"/>
                  <a:pt x="3553578" y="799308"/>
                </a:cubicBezTo>
                <a:cubicBezTo>
                  <a:pt x="3554416" y="799309"/>
                  <a:pt x="3555255" y="799660"/>
                  <a:pt x="3558079" y="800291"/>
                </a:cubicBezTo>
                <a:cubicBezTo>
                  <a:pt x="3489037" y="903219"/>
                  <a:pt x="3419728" y="1005078"/>
                  <a:pt x="3350127" y="1108574"/>
                </a:cubicBezTo>
                <a:cubicBezTo>
                  <a:pt x="3422426" y="1216711"/>
                  <a:pt x="3495031" y="1325306"/>
                  <a:pt x="3568626" y="1435383"/>
                </a:cubicBezTo>
                <a:cubicBezTo>
                  <a:pt x="3564174" y="1435802"/>
                  <a:pt x="3561364" y="1436294"/>
                  <a:pt x="3558553" y="1436297"/>
                </a:cubicBezTo>
                <a:cubicBezTo>
                  <a:pt x="3506573" y="1436343"/>
                  <a:pt x="3454592" y="1436184"/>
                  <a:pt x="3402615" y="1436495"/>
                </a:cubicBezTo>
                <a:cubicBezTo>
                  <a:pt x="3395170" y="1436540"/>
                  <a:pt x="3390995" y="1434287"/>
                  <a:pt x="3387020" y="1427816"/>
                </a:cubicBezTo>
                <a:cubicBezTo>
                  <a:pt x="3365795" y="1393266"/>
                  <a:pt x="3343967" y="1359087"/>
                  <a:pt x="3321894" y="1323947"/>
                </a:cubicBezTo>
                <a:cubicBezTo>
                  <a:pt x="3301009" y="1290787"/>
                  <a:pt x="3280576" y="1258461"/>
                  <a:pt x="3258976" y="1224287"/>
                </a:cubicBezTo>
                <a:cubicBezTo>
                  <a:pt x="3249884" y="1238515"/>
                  <a:pt x="3241717" y="1251141"/>
                  <a:pt x="3233702" y="1263863"/>
                </a:cubicBezTo>
                <a:cubicBezTo>
                  <a:pt x="3199307" y="1318463"/>
                  <a:pt x="3164907" y="1373061"/>
                  <a:pt x="3130661" y="1427756"/>
                </a:cubicBezTo>
                <a:cubicBezTo>
                  <a:pt x="3127221" y="1433251"/>
                  <a:pt x="3124016" y="1436628"/>
                  <a:pt x="3116483" y="1436562"/>
                </a:cubicBezTo>
                <a:cubicBezTo>
                  <a:pt x="3064944" y="1436113"/>
                  <a:pt x="3013400" y="1436319"/>
                  <a:pt x="2961857" y="1436290"/>
                </a:cubicBezTo>
                <a:cubicBezTo>
                  <a:pt x="2960587" y="1436289"/>
                  <a:pt x="2959318" y="1436011"/>
                  <a:pt x="2956004" y="1435624"/>
                </a:cubicBezTo>
                <a:cubicBezTo>
                  <a:pt x="2968542" y="1412448"/>
                  <a:pt x="2984471" y="1392537"/>
                  <a:pt x="2998269" y="1371311"/>
                </a:cubicBezTo>
                <a:cubicBezTo>
                  <a:pt x="3012300" y="1349726"/>
                  <a:pt x="3026735" y="1328403"/>
                  <a:pt x="3041046" y="1307001"/>
                </a:cubicBezTo>
                <a:cubicBezTo>
                  <a:pt x="3055599" y="1285239"/>
                  <a:pt x="3070233" y="1263530"/>
                  <a:pt x="3084801" y="1241779"/>
                </a:cubicBezTo>
                <a:cubicBezTo>
                  <a:pt x="3099127" y="1220389"/>
                  <a:pt x="3113432" y="1198985"/>
                  <a:pt x="3127718" y="1177569"/>
                </a:cubicBezTo>
                <a:cubicBezTo>
                  <a:pt x="3141990" y="1156174"/>
                  <a:pt x="3156227" y="1134755"/>
                  <a:pt x="3171176" y="1112300"/>
                </a:cubicBezTo>
                <a:cubicBezTo>
                  <a:pt x="3102128" y="1008669"/>
                  <a:pt x="3033113" y="905086"/>
                  <a:pt x="2962984" y="799833"/>
                </a:cubicBezTo>
                <a:cubicBezTo>
                  <a:pt x="2969143" y="799551"/>
                  <a:pt x="2972893" y="799231"/>
                  <a:pt x="2976643" y="799229"/>
                </a:cubicBezTo>
                <a:cubicBezTo>
                  <a:pt x="3026876" y="799196"/>
                  <a:pt x="3077112" y="799540"/>
                  <a:pt x="3127337" y="798911"/>
                </a:cubicBezTo>
                <a:close/>
                <a:moveTo>
                  <a:pt x="2689939" y="789946"/>
                </a:moveTo>
                <a:cubicBezTo>
                  <a:pt x="2757961" y="792274"/>
                  <a:pt x="2818480" y="815508"/>
                  <a:pt x="2870173" y="860074"/>
                </a:cubicBezTo>
                <a:cubicBezTo>
                  <a:pt x="2933227" y="914435"/>
                  <a:pt x="2969408" y="983558"/>
                  <a:pt x="2981596" y="1065683"/>
                </a:cubicBezTo>
                <a:cubicBezTo>
                  <a:pt x="2985965" y="1095120"/>
                  <a:pt x="2987297" y="1124506"/>
                  <a:pt x="2983145" y="1154031"/>
                </a:cubicBezTo>
                <a:cubicBezTo>
                  <a:pt x="2982606" y="1157860"/>
                  <a:pt x="2981580" y="1161621"/>
                  <a:pt x="2980588" y="1166318"/>
                </a:cubicBezTo>
                <a:cubicBezTo>
                  <a:pt x="2826215" y="1166318"/>
                  <a:pt x="2672148" y="1166318"/>
                  <a:pt x="2516508" y="1166318"/>
                </a:cubicBezTo>
                <a:cubicBezTo>
                  <a:pt x="2534768" y="1230014"/>
                  <a:pt x="2569476" y="1278657"/>
                  <a:pt x="2632969" y="1298523"/>
                </a:cubicBezTo>
                <a:cubicBezTo>
                  <a:pt x="2713918" y="1323851"/>
                  <a:pt x="2778342" y="1293804"/>
                  <a:pt x="2830476" y="1229706"/>
                </a:cubicBezTo>
                <a:cubicBezTo>
                  <a:pt x="2868879" y="1247881"/>
                  <a:pt x="2907336" y="1266083"/>
                  <a:pt x="2947605" y="1285142"/>
                </a:cubicBezTo>
                <a:cubicBezTo>
                  <a:pt x="2938734" y="1298326"/>
                  <a:pt x="2931334" y="1310990"/>
                  <a:pt x="2922346" y="1322404"/>
                </a:cubicBezTo>
                <a:cubicBezTo>
                  <a:pt x="2873530" y="1384402"/>
                  <a:pt x="2811021" y="1425109"/>
                  <a:pt x="2732809" y="1438449"/>
                </a:cubicBezTo>
                <a:cubicBezTo>
                  <a:pt x="2653005" y="1452060"/>
                  <a:pt x="2579295" y="1434863"/>
                  <a:pt x="2513858" y="1386886"/>
                </a:cubicBezTo>
                <a:cubicBezTo>
                  <a:pt x="2443037" y="1334960"/>
                  <a:pt x="2401195" y="1264382"/>
                  <a:pt x="2385613" y="1178390"/>
                </a:cubicBezTo>
                <a:cubicBezTo>
                  <a:pt x="2371739" y="1101818"/>
                  <a:pt x="2381995" y="1028161"/>
                  <a:pt x="2417528" y="958815"/>
                </a:cubicBezTo>
                <a:cubicBezTo>
                  <a:pt x="2452369" y="890817"/>
                  <a:pt x="2504600" y="840480"/>
                  <a:pt x="2575616" y="811110"/>
                </a:cubicBezTo>
                <a:cubicBezTo>
                  <a:pt x="2592804" y="804002"/>
                  <a:pt x="2611362" y="800208"/>
                  <a:pt x="2630415" y="794772"/>
                </a:cubicBezTo>
                <a:cubicBezTo>
                  <a:pt x="2651011" y="792964"/>
                  <a:pt x="2670549" y="789282"/>
                  <a:pt x="2689939" y="789946"/>
                </a:cubicBezTo>
                <a:close/>
                <a:moveTo>
                  <a:pt x="3832688" y="789847"/>
                </a:moveTo>
                <a:cubicBezTo>
                  <a:pt x="3905656" y="794397"/>
                  <a:pt x="3973676" y="815694"/>
                  <a:pt x="4035855" y="854670"/>
                </a:cubicBezTo>
                <a:cubicBezTo>
                  <a:pt x="4037333" y="855596"/>
                  <a:pt x="4038796" y="856566"/>
                  <a:pt x="4040161" y="857649"/>
                </a:cubicBezTo>
                <a:cubicBezTo>
                  <a:pt x="4040800" y="858156"/>
                  <a:pt x="4041189" y="858980"/>
                  <a:pt x="4042221" y="860378"/>
                </a:cubicBezTo>
                <a:cubicBezTo>
                  <a:pt x="4022623" y="896795"/>
                  <a:pt x="4002854" y="933532"/>
                  <a:pt x="3982443" y="971459"/>
                </a:cubicBezTo>
                <a:cubicBezTo>
                  <a:pt x="3977999" y="969165"/>
                  <a:pt x="3973911" y="967111"/>
                  <a:pt x="3969873" y="964963"/>
                </a:cubicBezTo>
                <a:cubicBezTo>
                  <a:pt x="3932448" y="945047"/>
                  <a:pt x="3894101" y="927428"/>
                  <a:pt x="3852321" y="918617"/>
                </a:cubicBezTo>
                <a:cubicBezTo>
                  <a:pt x="3829090" y="913718"/>
                  <a:pt x="3805698" y="911989"/>
                  <a:pt x="3782345" y="917777"/>
                </a:cubicBezTo>
                <a:cubicBezTo>
                  <a:pt x="3768492" y="921210"/>
                  <a:pt x="3756005" y="927555"/>
                  <a:pt x="3747345" y="939248"/>
                </a:cubicBezTo>
                <a:cubicBezTo>
                  <a:pt x="3732221" y="959670"/>
                  <a:pt x="3733335" y="982711"/>
                  <a:pt x="3750615" y="1001047"/>
                </a:cubicBezTo>
                <a:cubicBezTo>
                  <a:pt x="3767003" y="1018438"/>
                  <a:pt x="3788360" y="1027418"/>
                  <a:pt x="3810039" y="1035488"/>
                </a:cubicBezTo>
                <a:cubicBezTo>
                  <a:pt x="3841469" y="1047187"/>
                  <a:pt x="3873321" y="1057759"/>
                  <a:pt x="3904733" y="1069507"/>
                </a:cubicBezTo>
                <a:cubicBezTo>
                  <a:pt x="3937066" y="1081600"/>
                  <a:pt x="3968243" y="1096080"/>
                  <a:pt x="3996105" y="1116968"/>
                </a:cubicBezTo>
                <a:cubicBezTo>
                  <a:pt x="4029280" y="1141839"/>
                  <a:pt x="4052425" y="1173861"/>
                  <a:pt x="4057336" y="1215187"/>
                </a:cubicBezTo>
                <a:cubicBezTo>
                  <a:pt x="4064742" y="1277496"/>
                  <a:pt x="4055333" y="1336555"/>
                  <a:pt x="4010128" y="1384473"/>
                </a:cubicBezTo>
                <a:cubicBezTo>
                  <a:pt x="3989487" y="1406353"/>
                  <a:pt x="3963671" y="1421089"/>
                  <a:pt x="3935254" y="1430980"/>
                </a:cubicBezTo>
                <a:cubicBezTo>
                  <a:pt x="3905444" y="1441356"/>
                  <a:pt x="3874763" y="1446280"/>
                  <a:pt x="3843165" y="1447924"/>
                </a:cubicBezTo>
                <a:cubicBezTo>
                  <a:pt x="3769125" y="1451776"/>
                  <a:pt x="3699806" y="1435018"/>
                  <a:pt x="3633984" y="1402311"/>
                </a:cubicBezTo>
                <a:cubicBezTo>
                  <a:pt x="3609011" y="1389901"/>
                  <a:pt x="3585255" y="1375258"/>
                  <a:pt x="3562807" y="1356696"/>
                </a:cubicBezTo>
                <a:cubicBezTo>
                  <a:pt x="3581565" y="1326961"/>
                  <a:pt x="3600098" y="1297583"/>
                  <a:pt x="3619199" y="1267444"/>
                </a:cubicBezTo>
                <a:cubicBezTo>
                  <a:pt x="3623247" y="1261282"/>
                  <a:pt x="3626728" y="1255880"/>
                  <a:pt x="3629640" y="1251363"/>
                </a:cubicBezTo>
                <a:cubicBezTo>
                  <a:pt x="3654349" y="1265097"/>
                  <a:pt x="3677873" y="1279194"/>
                  <a:pt x="3702295" y="1291512"/>
                </a:cubicBezTo>
                <a:cubicBezTo>
                  <a:pt x="3739584" y="1310320"/>
                  <a:pt x="3779201" y="1321797"/>
                  <a:pt x="3821096" y="1324212"/>
                </a:cubicBezTo>
                <a:cubicBezTo>
                  <a:pt x="3841278" y="1325376"/>
                  <a:pt x="3861208" y="1323382"/>
                  <a:pt x="3880100" y="1315615"/>
                </a:cubicBezTo>
                <a:cubicBezTo>
                  <a:pt x="3920579" y="1298971"/>
                  <a:pt x="3927517" y="1250090"/>
                  <a:pt x="3892045" y="1224502"/>
                </a:cubicBezTo>
                <a:cubicBezTo>
                  <a:pt x="3877802" y="1214229"/>
                  <a:pt x="3860921" y="1206887"/>
                  <a:pt x="3844290" y="1200813"/>
                </a:cubicBezTo>
                <a:cubicBezTo>
                  <a:pt x="3817320" y="1190964"/>
                  <a:pt x="3789518" y="1183414"/>
                  <a:pt x="3762158" y="1174610"/>
                </a:cubicBezTo>
                <a:cubicBezTo>
                  <a:pt x="3727200" y="1163361"/>
                  <a:pt x="3693150" y="1150025"/>
                  <a:pt x="3662693" y="1128962"/>
                </a:cubicBezTo>
                <a:cubicBezTo>
                  <a:pt x="3616278" y="1096864"/>
                  <a:pt x="3593151" y="1052522"/>
                  <a:pt x="3592186" y="996115"/>
                </a:cubicBezTo>
                <a:cubicBezTo>
                  <a:pt x="3591633" y="963838"/>
                  <a:pt x="3596170" y="932733"/>
                  <a:pt x="3609898" y="903309"/>
                </a:cubicBezTo>
                <a:cubicBezTo>
                  <a:pt x="3630684" y="858762"/>
                  <a:pt x="3665474" y="829189"/>
                  <a:pt x="3710024" y="810188"/>
                </a:cubicBezTo>
                <a:cubicBezTo>
                  <a:pt x="3749248" y="793457"/>
                  <a:pt x="3790529" y="787217"/>
                  <a:pt x="3832688" y="789847"/>
                </a:cubicBezTo>
                <a:close/>
                <a:moveTo>
                  <a:pt x="4428448" y="787235"/>
                </a:moveTo>
                <a:cubicBezTo>
                  <a:pt x="4498864" y="792109"/>
                  <a:pt x="4562491" y="820130"/>
                  <a:pt x="4618566" y="871367"/>
                </a:cubicBezTo>
                <a:cubicBezTo>
                  <a:pt x="4674309" y="922300"/>
                  <a:pt x="4707172" y="985840"/>
                  <a:pt x="4720826" y="1059679"/>
                </a:cubicBezTo>
                <a:cubicBezTo>
                  <a:pt x="4722007" y="1066071"/>
                  <a:pt x="4721990" y="1072684"/>
                  <a:pt x="4723508" y="1079689"/>
                </a:cubicBezTo>
                <a:cubicBezTo>
                  <a:pt x="4724486" y="1104710"/>
                  <a:pt x="4724486" y="1129235"/>
                  <a:pt x="4724486" y="1154989"/>
                </a:cubicBezTo>
                <a:cubicBezTo>
                  <a:pt x="4723636" y="1157537"/>
                  <a:pt x="4722172" y="1158791"/>
                  <a:pt x="4722024" y="1160184"/>
                </a:cubicBezTo>
                <a:cubicBezTo>
                  <a:pt x="4714839" y="1227818"/>
                  <a:pt x="4687452" y="1286548"/>
                  <a:pt x="4643279" y="1337670"/>
                </a:cubicBezTo>
                <a:cubicBezTo>
                  <a:pt x="4600783" y="1386851"/>
                  <a:pt x="4548089" y="1420389"/>
                  <a:pt x="4485200" y="1436981"/>
                </a:cubicBezTo>
                <a:cubicBezTo>
                  <a:pt x="4409915" y="1456842"/>
                  <a:pt x="4336802" y="1450412"/>
                  <a:pt x="4266450" y="1416389"/>
                </a:cubicBezTo>
                <a:cubicBezTo>
                  <a:pt x="4190351" y="1379587"/>
                  <a:pt x="4135580" y="1321661"/>
                  <a:pt x="4105885" y="1243177"/>
                </a:cubicBezTo>
                <a:cubicBezTo>
                  <a:pt x="4058325" y="1117475"/>
                  <a:pt x="4076924" y="1000307"/>
                  <a:pt x="4163434" y="896755"/>
                </a:cubicBezTo>
                <a:cubicBezTo>
                  <a:pt x="4213237" y="837141"/>
                  <a:pt x="4278581" y="800955"/>
                  <a:pt x="4355797" y="790074"/>
                </a:cubicBezTo>
                <a:cubicBezTo>
                  <a:pt x="4380750" y="786557"/>
                  <a:pt x="4404976" y="785610"/>
                  <a:pt x="4428448" y="787235"/>
                </a:cubicBezTo>
                <a:close/>
                <a:moveTo>
                  <a:pt x="1602345" y="635595"/>
                </a:moveTo>
                <a:cubicBezTo>
                  <a:pt x="1773812" y="635595"/>
                  <a:pt x="1943919" y="635595"/>
                  <a:pt x="2114698" y="635595"/>
                </a:cubicBezTo>
                <a:cubicBezTo>
                  <a:pt x="2114698" y="681138"/>
                  <a:pt x="2114698" y="725987"/>
                  <a:pt x="2114698" y="770944"/>
                </a:cubicBezTo>
                <a:cubicBezTo>
                  <a:pt x="2114491" y="771150"/>
                  <a:pt x="2114196" y="771475"/>
                  <a:pt x="2113869" y="771763"/>
                </a:cubicBezTo>
                <a:cubicBezTo>
                  <a:pt x="2113551" y="772042"/>
                  <a:pt x="2113228" y="772443"/>
                  <a:pt x="2112858" y="772509"/>
                </a:cubicBezTo>
                <a:cubicBezTo>
                  <a:pt x="2111574" y="772736"/>
                  <a:pt x="2110269" y="772972"/>
                  <a:pt x="2108971" y="772973"/>
                </a:cubicBezTo>
                <a:cubicBezTo>
                  <a:pt x="1992334" y="773086"/>
                  <a:pt x="1875697" y="773175"/>
                  <a:pt x="1759060" y="773287"/>
                </a:cubicBezTo>
                <a:cubicBezTo>
                  <a:pt x="1758678" y="773287"/>
                  <a:pt x="1758297" y="773585"/>
                  <a:pt x="1757049" y="774104"/>
                </a:cubicBezTo>
                <a:cubicBezTo>
                  <a:pt x="1757049" y="838542"/>
                  <a:pt x="1757049" y="903345"/>
                  <a:pt x="1757049" y="969635"/>
                </a:cubicBezTo>
                <a:cubicBezTo>
                  <a:pt x="1851786" y="969635"/>
                  <a:pt x="1946299" y="969635"/>
                  <a:pt x="2041343" y="969635"/>
                </a:cubicBezTo>
                <a:cubicBezTo>
                  <a:pt x="2041343" y="1015891"/>
                  <a:pt x="2041343" y="1060667"/>
                  <a:pt x="2041343" y="1106507"/>
                </a:cubicBezTo>
                <a:cubicBezTo>
                  <a:pt x="1946567" y="1106507"/>
                  <a:pt x="1852396" y="1106507"/>
                  <a:pt x="1756727" y="1106507"/>
                </a:cubicBezTo>
                <a:cubicBezTo>
                  <a:pt x="1755573" y="1143989"/>
                  <a:pt x="1756358" y="1180472"/>
                  <a:pt x="1756214" y="1216934"/>
                </a:cubicBezTo>
                <a:cubicBezTo>
                  <a:pt x="1756070" y="1253192"/>
                  <a:pt x="1756182" y="1289452"/>
                  <a:pt x="1756182" y="1325711"/>
                </a:cubicBezTo>
                <a:cubicBezTo>
                  <a:pt x="1756182" y="1362320"/>
                  <a:pt x="1756182" y="1398928"/>
                  <a:pt x="1756182" y="1436362"/>
                </a:cubicBezTo>
                <a:cubicBezTo>
                  <a:pt x="1704744" y="1436362"/>
                  <a:pt x="1654323" y="1436362"/>
                  <a:pt x="1602345" y="1436362"/>
                </a:cubicBezTo>
                <a:cubicBezTo>
                  <a:pt x="1602345" y="1307480"/>
                  <a:pt x="1602345" y="1178757"/>
                  <a:pt x="1602345" y="1048722"/>
                </a:cubicBezTo>
                <a:cubicBezTo>
                  <a:pt x="1602345" y="910366"/>
                  <a:pt x="1602345" y="773321"/>
                  <a:pt x="1602345" y="635595"/>
                </a:cubicBezTo>
                <a:close/>
                <a:moveTo>
                  <a:pt x="2172257" y="634916"/>
                </a:moveTo>
                <a:cubicBezTo>
                  <a:pt x="2218128" y="634885"/>
                  <a:pt x="2263998" y="634890"/>
                  <a:pt x="2309868" y="634919"/>
                </a:cubicBezTo>
                <a:cubicBezTo>
                  <a:pt x="2311600" y="634920"/>
                  <a:pt x="2313331" y="635251"/>
                  <a:pt x="2315905" y="636298"/>
                </a:cubicBezTo>
                <a:cubicBezTo>
                  <a:pt x="2316915" y="641959"/>
                  <a:pt x="2317230" y="646751"/>
                  <a:pt x="2317231" y="651542"/>
                </a:cubicBezTo>
                <a:cubicBezTo>
                  <a:pt x="2317254" y="907541"/>
                  <a:pt x="2317251" y="1163540"/>
                  <a:pt x="2317251" y="1419539"/>
                </a:cubicBezTo>
                <a:cubicBezTo>
                  <a:pt x="2317251" y="1424676"/>
                  <a:pt x="2317251" y="1429814"/>
                  <a:pt x="2317251" y="1435617"/>
                </a:cubicBezTo>
                <a:cubicBezTo>
                  <a:pt x="2265544" y="1435617"/>
                  <a:pt x="2215145" y="1435617"/>
                  <a:pt x="2164095" y="1435617"/>
                </a:cubicBezTo>
                <a:cubicBezTo>
                  <a:pt x="2164095" y="1168705"/>
                  <a:pt x="2164095" y="902481"/>
                  <a:pt x="2164095" y="635491"/>
                </a:cubicBezTo>
                <a:cubicBezTo>
                  <a:pt x="2167233" y="635261"/>
                  <a:pt x="2169745" y="634918"/>
                  <a:pt x="2172257" y="634916"/>
                </a:cubicBezTo>
                <a:close/>
                <a:moveTo>
                  <a:pt x="1015006" y="147647"/>
                </a:moveTo>
                <a:cubicBezTo>
                  <a:pt x="933722" y="139708"/>
                  <a:pt x="866166" y="168392"/>
                  <a:pt x="812706" y="229904"/>
                </a:cubicBezTo>
                <a:cubicBezTo>
                  <a:pt x="788273" y="258017"/>
                  <a:pt x="772257" y="290726"/>
                  <a:pt x="762506" y="328835"/>
                </a:cubicBezTo>
                <a:cubicBezTo>
                  <a:pt x="760173" y="344276"/>
                  <a:pt x="755953" y="359701"/>
                  <a:pt x="755824" y="375160"/>
                </a:cubicBezTo>
                <a:cubicBezTo>
                  <a:pt x="755147" y="455975"/>
                  <a:pt x="755499" y="536799"/>
                  <a:pt x="755538" y="617620"/>
                </a:cubicBezTo>
                <a:cubicBezTo>
                  <a:pt x="755540" y="620979"/>
                  <a:pt x="755985" y="624338"/>
                  <a:pt x="756262" y="628239"/>
                </a:cubicBezTo>
                <a:cubicBezTo>
                  <a:pt x="759570" y="628459"/>
                  <a:pt x="762103" y="628773"/>
                  <a:pt x="764637" y="628774"/>
                </a:cubicBezTo>
                <a:cubicBezTo>
                  <a:pt x="838468" y="628801"/>
                  <a:pt x="912302" y="629188"/>
                  <a:pt x="986127" y="628510"/>
                </a:cubicBezTo>
                <a:cubicBezTo>
                  <a:pt x="1003819" y="628348"/>
                  <a:pt x="1021776" y="626008"/>
                  <a:pt x="1039097" y="622281"/>
                </a:cubicBezTo>
                <a:cubicBezTo>
                  <a:pt x="1091207" y="611068"/>
                  <a:pt x="1134242" y="584055"/>
                  <a:pt x="1168099" y="543067"/>
                </a:cubicBezTo>
                <a:cubicBezTo>
                  <a:pt x="1211267" y="490807"/>
                  <a:pt x="1229998" y="430133"/>
                  <a:pt x="1223415" y="363016"/>
                </a:cubicBezTo>
                <a:cubicBezTo>
                  <a:pt x="1217471" y="302399"/>
                  <a:pt x="1191590" y="250557"/>
                  <a:pt x="1146617" y="208579"/>
                </a:cubicBezTo>
                <a:cubicBezTo>
                  <a:pt x="1109320" y="173767"/>
                  <a:pt x="1065409" y="152570"/>
                  <a:pt x="1015006" y="147647"/>
                </a:cubicBezTo>
                <a:close/>
                <a:moveTo>
                  <a:pt x="949092" y="0"/>
                </a:moveTo>
                <a:cubicBezTo>
                  <a:pt x="976239" y="0"/>
                  <a:pt x="1003385" y="0"/>
                  <a:pt x="1031761" y="0"/>
                </a:cubicBezTo>
                <a:cubicBezTo>
                  <a:pt x="1038072" y="1597"/>
                  <a:pt x="1043050" y="3859"/>
                  <a:pt x="1048255" y="4689"/>
                </a:cubicBezTo>
                <a:cubicBezTo>
                  <a:pt x="1122276" y="16494"/>
                  <a:pt x="1186616" y="48135"/>
                  <a:pt x="1241432" y="99069"/>
                </a:cubicBezTo>
                <a:cubicBezTo>
                  <a:pt x="1311564" y="164234"/>
                  <a:pt x="1352915" y="244394"/>
                  <a:pt x="1363651" y="339553"/>
                </a:cubicBezTo>
                <a:cubicBezTo>
                  <a:pt x="1376578" y="454124"/>
                  <a:pt x="1346698" y="556406"/>
                  <a:pt x="1271390" y="644255"/>
                </a:cubicBezTo>
                <a:cubicBezTo>
                  <a:pt x="1212073" y="713448"/>
                  <a:pt x="1136519" y="754778"/>
                  <a:pt x="1046817" y="769993"/>
                </a:cubicBezTo>
                <a:cubicBezTo>
                  <a:pt x="1031438" y="772602"/>
                  <a:pt x="1015630" y="773631"/>
                  <a:pt x="1000013" y="773707"/>
                </a:cubicBezTo>
                <a:cubicBezTo>
                  <a:pt x="923996" y="774077"/>
                  <a:pt x="847978" y="773875"/>
                  <a:pt x="771960" y="773875"/>
                </a:cubicBezTo>
                <a:cubicBezTo>
                  <a:pt x="767183" y="773875"/>
                  <a:pt x="762405" y="773875"/>
                  <a:pt x="757812" y="773875"/>
                </a:cubicBezTo>
                <a:cubicBezTo>
                  <a:pt x="754963" y="783644"/>
                  <a:pt x="754039" y="944235"/>
                  <a:pt x="756684" y="967592"/>
                </a:cubicBezTo>
                <a:cubicBezTo>
                  <a:pt x="829633" y="967592"/>
                  <a:pt x="902763" y="967592"/>
                  <a:pt x="976689" y="967592"/>
                </a:cubicBezTo>
                <a:cubicBezTo>
                  <a:pt x="976689" y="1016764"/>
                  <a:pt x="976689" y="1064544"/>
                  <a:pt x="976689" y="1113704"/>
                </a:cubicBezTo>
                <a:cubicBezTo>
                  <a:pt x="903149" y="1113704"/>
                  <a:pt x="830005" y="1113704"/>
                  <a:pt x="755512" y="1113704"/>
                </a:cubicBezTo>
                <a:cubicBezTo>
                  <a:pt x="755512" y="1119743"/>
                  <a:pt x="755512" y="1124423"/>
                  <a:pt x="755512" y="1129104"/>
                </a:cubicBezTo>
                <a:cubicBezTo>
                  <a:pt x="755512" y="1203375"/>
                  <a:pt x="755575" y="1277644"/>
                  <a:pt x="755489" y="1351915"/>
                </a:cubicBezTo>
                <a:cubicBezTo>
                  <a:pt x="755437" y="1396659"/>
                  <a:pt x="748836" y="1440407"/>
                  <a:pt x="734237" y="1482777"/>
                </a:cubicBezTo>
                <a:cubicBezTo>
                  <a:pt x="716836" y="1533276"/>
                  <a:pt x="690428" y="1578446"/>
                  <a:pt x="654434" y="1618107"/>
                </a:cubicBezTo>
                <a:cubicBezTo>
                  <a:pt x="599319" y="1678841"/>
                  <a:pt x="531669" y="1717523"/>
                  <a:pt x="451637" y="1734675"/>
                </a:cubicBezTo>
                <a:cubicBezTo>
                  <a:pt x="441457" y="1736856"/>
                  <a:pt x="430980" y="1737652"/>
                  <a:pt x="420064" y="1739985"/>
                </a:cubicBezTo>
                <a:cubicBezTo>
                  <a:pt x="389720" y="1740880"/>
                  <a:pt x="359951" y="1740880"/>
                  <a:pt x="328587" y="1739905"/>
                </a:cubicBezTo>
                <a:cubicBezTo>
                  <a:pt x="289145" y="1732257"/>
                  <a:pt x="252348" y="1722198"/>
                  <a:pt x="217693" y="1705180"/>
                </a:cubicBezTo>
                <a:cubicBezTo>
                  <a:pt x="172554" y="1683015"/>
                  <a:pt x="133149" y="1653238"/>
                  <a:pt x="99704" y="1615714"/>
                </a:cubicBezTo>
                <a:cubicBezTo>
                  <a:pt x="75793" y="1588886"/>
                  <a:pt x="55850" y="1559223"/>
                  <a:pt x="40357" y="1526835"/>
                </a:cubicBezTo>
                <a:cubicBezTo>
                  <a:pt x="21839" y="1488128"/>
                  <a:pt x="9042" y="1447591"/>
                  <a:pt x="4564" y="1404665"/>
                </a:cubicBezTo>
                <a:cubicBezTo>
                  <a:pt x="4389" y="1402984"/>
                  <a:pt x="1581" y="1401579"/>
                  <a:pt x="0" y="1400045"/>
                </a:cubicBezTo>
                <a:cubicBezTo>
                  <a:pt x="0" y="1370276"/>
                  <a:pt x="0" y="1340508"/>
                  <a:pt x="1059" y="1309477"/>
                </a:cubicBezTo>
                <a:cubicBezTo>
                  <a:pt x="3037" y="1305995"/>
                  <a:pt x="4474" y="1303849"/>
                  <a:pt x="4798" y="1301547"/>
                </a:cubicBezTo>
                <a:cubicBezTo>
                  <a:pt x="18012" y="1207794"/>
                  <a:pt x="58947" y="1128648"/>
                  <a:pt x="128927" y="1064591"/>
                </a:cubicBezTo>
                <a:cubicBezTo>
                  <a:pt x="164112" y="1032385"/>
                  <a:pt x="203935" y="1007845"/>
                  <a:pt x="248536" y="991152"/>
                </a:cubicBezTo>
                <a:cubicBezTo>
                  <a:pt x="289687" y="975748"/>
                  <a:pt x="332216" y="967689"/>
                  <a:pt x="376296" y="967813"/>
                </a:cubicBezTo>
                <a:cubicBezTo>
                  <a:pt x="450141" y="968023"/>
                  <a:pt x="523988" y="967871"/>
                  <a:pt x="597833" y="967871"/>
                </a:cubicBezTo>
                <a:cubicBezTo>
                  <a:pt x="602507" y="967871"/>
                  <a:pt x="607180" y="967871"/>
                  <a:pt x="612123" y="967871"/>
                </a:cubicBezTo>
                <a:cubicBezTo>
                  <a:pt x="612123" y="902551"/>
                  <a:pt x="612123" y="838635"/>
                  <a:pt x="612123" y="773905"/>
                </a:cubicBezTo>
                <a:cubicBezTo>
                  <a:pt x="538064" y="773811"/>
                  <a:pt x="464936" y="773948"/>
                  <a:pt x="391909" y="773826"/>
                </a:cubicBezTo>
                <a:cubicBezTo>
                  <a:pt x="391909" y="724459"/>
                  <a:pt x="391909" y="677054"/>
                  <a:pt x="391909" y="628286"/>
                </a:cubicBezTo>
                <a:cubicBezTo>
                  <a:pt x="465894" y="628286"/>
                  <a:pt x="539060" y="628286"/>
                  <a:pt x="613068" y="628286"/>
                </a:cubicBezTo>
                <a:cubicBezTo>
                  <a:pt x="613068" y="622173"/>
                  <a:pt x="613068" y="617425"/>
                  <a:pt x="613068" y="612677"/>
                </a:cubicBezTo>
                <a:cubicBezTo>
                  <a:pt x="613068" y="541016"/>
                  <a:pt x="613240" y="469355"/>
                  <a:pt x="612979" y="397695"/>
                </a:cubicBezTo>
                <a:cubicBezTo>
                  <a:pt x="612883" y="371050"/>
                  <a:pt x="614372" y="344625"/>
                  <a:pt x="618845" y="318329"/>
                </a:cubicBezTo>
                <a:cubicBezTo>
                  <a:pt x="625624" y="278467"/>
                  <a:pt x="638408" y="240602"/>
                  <a:pt x="657075" y="204865"/>
                </a:cubicBezTo>
                <a:cubicBezTo>
                  <a:pt x="676802" y="167099"/>
                  <a:pt x="702104" y="133414"/>
                  <a:pt x="733032" y="103874"/>
                </a:cubicBezTo>
                <a:cubicBezTo>
                  <a:pt x="788583" y="50813"/>
                  <a:pt x="854069" y="17876"/>
                  <a:pt x="929701" y="4828"/>
                </a:cubicBezTo>
                <a:cubicBezTo>
                  <a:pt x="936247" y="3699"/>
                  <a:pt x="942632" y="1632"/>
                  <a:pt x="949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Content Slide">
  <p:cSld name="Standard Content Slide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7"/>
          <p:cNvSpPr txBox="1"/>
          <p:nvPr>
            <p:ph idx="1" type="body"/>
          </p:nvPr>
        </p:nvSpPr>
        <p:spPr>
          <a:xfrm>
            <a:off x="376238" y="1209627"/>
            <a:ext cx="83898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/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7" name="Google Shape;707;p67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67"/>
          <p:cNvSpPr txBox="1"/>
          <p:nvPr>
            <p:ph idx="2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" showMasterSp="0">
  <p:cSld name="Instructions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8"/>
          <p:cNvSpPr/>
          <p:nvPr/>
        </p:nvSpPr>
        <p:spPr>
          <a:xfrm>
            <a:off x="392246" y="1326274"/>
            <a:ext cx="1847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</a:pPr>
            <a:r>
              <a:rPr b="1" i="0" lang="nl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CHOOSE ANOTHER SLIDE LAYOUT</a:t>
            </a:r>
            <a:endParaRPr/>
          </a:p>
        </p:txBody>
      </p:sp>
      <p:sp>
        <p:nvSpPr>
          <p:cNvPr id="711" name="Google Shape;711;p68"/>
          <p:cNvSpPr/>
          <p:nvPr/>
        </p:nvSpPr>
        <p:spPr>
          <a:xfrm>
            <a:off x="392246" y="1532973"/>
            <a:ext cx="1968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"</a:t>
            </a:r>
            <a:r>
              <a:rPr b="1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</a:t>
            </a: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button under the </a:t>
            </a:r>
            <a:r>
              <a:rPr b="1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‘Home/Start’</a:t>
            </a: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 to select the desired slide layout for your EXISTING slide.</a:t>
            </a:r>
            <a:endParaRPr/>
          </a:p>
        </p:txBody>
      </p:sp>
      <p:grpSp>
        <p:nvGrpSpPr>
          <p:cNvPr id="712" name="Google Shape;712;p68"/>
          <p:cNvGrpSpPr/>
          <p:nvPr/>
        </p:nvGrpSpPr>
        <p:grpSpPr>
          <a:xfrm>
            <a:off x="711814" y="2001216"/>
            <a:ext cx="1153724" cy="430419"/>
            <a:chOff x="731276" y="2264286"/>
            <a:chExt cx="1391035" cy="518952"/>
          </a:xfrm>
        </p:grpSpPr>
        <p:sp>
          <p:nvSpPr>
            <p:cNvPr id="713" name="Google Shape;713;p68"/>
            <p:cNvSpPr/>
            <p:nvPr/>
          </p:nvSpPr>
          <p:spPr>
            <a:xfrm>
              <a:off x="731276" y="2264286"/>
              <a:ext cx="1390800" cy="504900"/>
            </a:xfrm>
            <a:prstGeom prst="rect">
              <a:avLst/>
            </a:prstGeom>
            <a:solidFill>
              <a:srgbClr val="F9E2D9"/>
            </a:solidFill>
            <a:ln cap="flat" cmpd="sng" w="12700">
              <a:solidFill>
                <a:srgbClr val="D1D1D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1080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rgbClr val="00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737511" y="2517917"/>
              <a:ext cx="1384800" cy="2604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D1D1D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1080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rgbClr val="00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grpSp>
          <p:nvGrpSpPr>
            <p:cNvPr id="715" name="Google Shape;715;p68"/>
            <p:cNvGrpSpPr/>
            <p:nvPr/>
          </p:nvGrpSpPr>
          <p:grpSpPr>
            <a:xfrm>
              <a:off x="812594" y="2325458"/>
              <a:ext cx="155890" cy="131854"/>
              <a:chOff x="12968836" y="3354170"/>
              <a:chExt cx="404700" cy="342300"/>
            </a:xfrm>
          </p:grpSpPr>
          <p:sp>
            <p:nvSpPr>
              <p:cNvPr id="716" name="Google Shape;716;p68"/>
              <p:cNvSpPr/>
              <p:nvPr/>
            </p:nvSpPr>
            <p:spPr>
              <a:xfrm>
                <a:off x="12968836" y="3354170"/>
                <a:ext cx="404700" cy="342300"/>
              </a:xfrm>
              <a:prstGeom prst="roundRect">
                <a:avLst>
                  <a:gd fmla="val 2911" name="adj"/>
                </a:avLst>
              </a:prstGeom>
              <a:solidFill>
                <a:srgbClr val="FFFFFF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717" name="Google Shape;717;p68"/>
              <p:cNvSpPr/>
              <p:nvPr/>
            </p:nvSpPr>
            <p:spPr>
              <a:xfrm>
                <a:off x="13025180" y="3401181"/>
                <a:ext cx="305100" cy="41700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718" name="Google Shape;718;p68"/>
              <p:cNvSpPr/>
              <p:nvPr/>
            </p:nvSpPr>
            <p:spPr>
              <a:xfrm>
                <a:off x="13025181" y="3471575"/>
                <a:ext cx="118800" cy="181800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719" name="Google Shape;719;p68"/>
              <p:cNvSpPr/>
              <p:nvPr/>
            </p:nvSpPr>
            <p:spPr>
              <a:xfrm>
                <a:off x="13180812" y="3481982"/>
                <a:ext cx="135300" cy="2130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720" name="Google Shape;720;p68"/>
              <p:cNvSpPr/>
              <p:nvPr/>
            </p:nvSpPr>
            <p:spPr>
              <a:xfrm>
                <a:off x="13180812" y="3554800"/>
                <a:ext cx="69300" cy="2130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721" name="Google Shape;721;p68"/>
              <p:cNvSpPr/>
              <p:nvPr/>
            </p:nvSpPr>
            <p:spPr>
              <a:xfrm>
                <a:off x="13180812" y="3627618"/>
                <a:ext cx="69300" cy="2130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  <p:grpSp>
          <p:nvGrpSpPr>
            <p:cNvPr id="722" name="Google Shape;722;p68"/>
            <p:cNvGrpSpPr/>
            <p:nvPr/>
          </p:nvGrpSpPr>
          <p:grpSpPr>
            <a:xfrm>
              <a:off x="752615" y="2545878"/>
              <a:ext cx="207318" cy="237360"/>
              <a:chOff x="12835752" y="3926677"/>
              <a:chExt cx="538208" cy="616200"/>
            </a:xfrm>
          </p:grpSpPr>
          <p:grpSp>
            <p:nvGrpSpPr>
              <p:cNvPr id="723" name="Google Shape;723;p68"/>
              <p:cNvGrpSpPr/>
              <p:nvPr/>
            </p:nvGrpSpPr>
            <p:grpSpPr>
              <a:xfrm>
                <a:off x="13000786" y="4006994"/>
                <a:ext cx="373174" cy="315635"/>
                <a:chOff x="12968836" y="3354170"/>
                <a:chExt cx="404700" cy="342300"/>
              </a:xfrm>
            </p:grpSpPr>
            <p:sp>
              <p:nvSpPr>
                <p:cNvPr id="724" name="Google Shape;724;p68"/>
                <p:cNvSpPr/>
                <p:nvPr/>
              </p:nvSpPr>
              <p:spPr>
                <a:xfrm>
                  <a:off x="12968836" y="3354170"/>
                  <a:ext cx="404700" cy="342300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725" name="Google Shape;725;p68"/>
                <p:cNvSpPr/>
                <p:nvPr/>
              </p:nvSpPr>
              <p:spPr>
                <a:xfrm>
                  <a:off x="13025180" y="3401181"/>
                  <a:ext cx="305100" cy="417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0" i="0" sz="10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726" name="Google Shape;726;p68"/>
                <p:cNvSpPr/>
                <p:nvPr/>
              </p:nvSpPr>
              <p:spPr>
                <a:xfrm>
                  <a:off x="13025181" y="3471575"/>
                  <a:ext cx="118800" cy="1818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0" i="0" sz="10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727" name="Google Shape;727;p68"/>
                <p:cNvSpPr/>
                <p:nvPr/>
              </p:nvSpPr>
              <p:spPr>
                <a:xfrm>
                  <a:off x="13180812" y="3481982"/>
                  <a:ext cx="135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0" i="0" sz="10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728" name="Google Shape;728;p68"/>
                <p:cNvSpPr/>
                <p:nvPr/>
              </p:nvSpPr>
              <p:spPr>
                <a:xfrm>
                  <a:off x="13180812" y="3554800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0" i="0" sz="10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sp>
              <p:nvSpPr>
                <p:cNvPr id="729" name="Google Shape;729;p68"/>
                <p:cNvSpPr/>
                <p:nvPr/>
              </p:nvSpPr>
              <p:spPr>
                <a:xfrm>
                  <a:off x="13180812" y="3627618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0" i="0" sz="1000" u="none" cap="none" strike="noStrike">
                    <a:solidFill>
                      <a:srgbClr val="00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</p:grpSp>
          <p:sp>
            <p:nvSpPr>
              <p:cNvPr id="730" name="Google Shape;730;p68"/>
              <p:cNvSpPr/>
              <p:nvPr/>
            </p:nvSpPr>
            <p:spPr>
              <a:xfrm rot="-3962804">
                <a:off x="12776183" y="4115311"/>
                <a:ext cx="568238" cy="238931"/>
              </a:xfrm>
              <a:prstGeom prst="arc">
                <a:avLst>
                  <a:gd fmla="val 15959368" name="adj1"/>
                  <a:gd fmla="val 1354623" name="adj2"/>
                </a:avLst>
              </a:prstGeom>
              <a:noFill/>
              <a:ln cap="flat" cmpd="sng" w="19050">
                <a:solidFill>
                  <a:srgbClr val="4D82B8"/>
                </a:solidFill>
                <a:prstDash val="solid"/>
                <a:round/>
                <a:headEnd len="med" w="med" type="stealth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  <p:sp>
          <p:nvSpPr>
            <p:cNvPr id="731" name="Google Shape;731;p68"/>
            <p:cNvSpPr txBox="1"/>
            <p:nvPr/>
          </p:nvSpPr>
          <p:spPr>
            <a:xfrm>
              <a:off x="958211" y="2325623"/>
              <a:ext cx="896100" cy="13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800"/>
                <a:buFont typeface="Calibri"/>
                <a:buNone/>
              </a:pPr>
              <a:r>
                <a:rPr b="0" i="0" lang="nl" sz="8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Layout</a:t>
              </a:r>
              <a:endParaRPr/>
            </a:p>
          </p:txBody>
        </p:sp>
        <p:sp>
          <p:nvSpPr>
            <p:cNvPr id="732" name="Google Shape;732;p68"/>
            <p:cNvSpPr txBox="1"/>
            <p:nvPr/>
          </p:nvSpPr>
          <p:spPr>
            <a:xfrm>
              <a:off x="958211" y="2578058"/>
              <a:ext cx="1164000" cy="1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800"/>
                <a:buFont typeface="Calibri"/>
                <a:buNone/>
              </a:pPr>
              <a:r>
                <a:rPr b="0" i="0" lang="nl" sz="8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Reset</a:t>
              </a:r>
              <a:endParaRPr/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1824387" y="2343734"/>
              <a:ext cx="96831" cy="178649"/>
            </a:xfrm>
            <a:custGeom>
              <a:rect b="b" l="l" r="r" t="t"/>
              <a:pathLst>
                <a:path extrusionOk="0" h="1624084" w="880280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734" name="Google Shape;734;p68"/>
          <p:cNvSpPr/>
          <p:nvPr/>
        </p:nvSpPr>
        <p:spPr>
          <a:xfrm>
            <a:off x="392245" y="271167"/>
            <a:ext cx="1968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000" lIns="0" spcFirstLastPara="1" rIns="180000" wrap="square" tIns="14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</a:pPr>
            <a:r>
              <a:rPr b="1" i="0" lang="nl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ADD NEW SLIDE</a:t>
            </a:r>
            <a:endParaRPr/>
          </a:p>
        </p:txBody>
      </p:sp>
      <p:sp>
        <p:nvSpPr>
          <p:cNvPr id="735" name="Google Shape;735;p68"/>
          <p:cNvSpPr/>
          <p:nvPr/>
        </p:nvSpPr>
        <p:spPr>
          <a:xfrm>
            <a:off x="392245" y="601803"/>
            <a:ext cx="1968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“</a:t>
            </a:r>
            <a:r>
              <a:rPr b="1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slide</a:t>
            </a: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under </a:t>
            </a:r>
            <a:r>
              <a:rPr b="1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‘Home/Start’</a:t>
            </a: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 </a:t>
            </a:r>
            <a:b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nl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select the slide you want to add</a:t>
            </a:r>
            <a:endParaRPr/>
          </a:p>
        </p:txBody>
      </p:sp>
      <p:grpSp>
        <p:nvGrpSpPr>
          <p:cNvPr id="736" name="Google Shape;736;p68"/>
          <p:cNvGrpSpPr/>
          <p:nvPr/>
        </p:nvGrpSpPr>
        <p:grpSpPr>
          <a:xfrm>
            <a:off x="710246" y="912186"/>
            <a:ext cx="388178" cy="342743"/>
            <a:chOff x="-1658178" y="838330"/>
            <a:chExt cx="572703" cy="505669"/>
          </a:xfrm>
        </p:grpSpPr>
        <p:pic>
          <p:nvPicPr>
            <p:cNvPr id="737" name="Google Shape;737;p6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1658178" y="838330"/>
              <a:ext cx="557299" cy="4592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68"/>
            <p:cNvSpPr/>
            <p:nvPr/>
          </p:nvSpPr>
          <p:spPr>
            <a:xfrm>
              <a:off x="-1182306" y="1165350"/>
              <a:ext cx="96831" cy="178649"/>
            </a:xfrm>
            <a:custGeom>
              <a:rect b="b" l="l" r="r" t="t"/>
              <a:pathLst>
                <a:path extrusionOk="0" h="1624084" w="880280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193E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grpSp>
        <p:nvGrpSpPr>
          <p:cNvPr id="739" name="Google Shape;739;p68"/>
          <p:cNvGrpSpPr/>
          <p:nvPr/>
        </p:nvGrpSpPr>
        <p:grpSpPr>
          <a:xfrm>
            <a:off x="367144" y="2615269"/>
            <a:ext cx="2076733" cy="1807273"/>
            <a:chOff x="-2733368" y="3252446"/>
            <a:chExt cx="2076733" cy="1807273"/>
          </a:xfrm>
        </p:grpSpPr>
        <p:sp>
          <p:nvSpPr>
            <p:cNvPr id="740" name="Google Shape;740;p68"/>
            <p:cNvSpPr/>
            <p:nvPr/>
          </p:nvSpPr>
          <p:spPr>
            <a:xfrm>
              <a:off x="-2733368" y="3252446"/>
              <a:ext cx="1659000" cy="1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b="1" i="0" lang="nl" sz="1000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CHOOSE TEXT LEVELS</a:t>
              </a:r>
              <a:endParaRPr/>
            </a:p>
          </p:txBody>
        </p:sp>
        <p:sp>
          <p:nvSpPr>
            <p:cNvPr id="741" name="Google Shape;741;p68"/>
            <p:cNvSpPr/>
            <p:nvPr/>
          </p:nvSpPr>
          <p:spPr>
            <a:xfrm>
              <a:off x="-2722822" y="4572000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42" name="Google Shape;742;p68"/>
            <p:cNvSpPr/>
            <p:nvPr/>
          </p:nvSpPr>
          <p:spPr>
            <a:xfrm>
              <a:off x="-2721095" y="4752345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-2729315" y="4187131"/>
              <a:ext cx="20724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 the 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List Level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buttons under the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 </a:t>
              </a:r>
              <a:b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tab, to select a text level. Choose from:</a:t>
              </a:r>
              <a:endParaRPr/>
            </a:p>
          </p:txBody>
        </p:sp>
        <p:grpSp>
          <p:nvGrpSpPr>
            <p:cNvPr id="744" name="Google Shape;744;p68"/>
            <p:cNvGrpSpPr/>
            <p:nvPr/>
          </p:nvGrpSpPr>
          <p:grpSpPr>
            <a:xfrm>
              <a:off x="-2730549" y="3514518"/>
              <a:ext cx="2073914" cy="604556"/>
              <a:chOff x="-3605416" y="458674"/>
              <a:chExt cx="2073914" cy="558894"/>
            </a:xfrm>
          </p:grpSpPr>
          <p:sp>
            <p:nvSpPr>
              <p:cNvPr id="745" name="Google Shape;745;p6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rPr b="1" i="0" lang="nl" sz="9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Start</a:t>
                </a:r>
                <a:endParaRPr/>
              </a:p>
            </p:txBody>
          </p:sp>
          <p:sp>
            <p:nvSpPr>
              <p:cNvPr id="746" name="Google Shape;746;p6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7" name="Google Shape;747;p6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748" name="Google Shape;748;p6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749" name="Google Shape;749;p6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0" name="Google Shape;750;p6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1" name="Google Shape;751;p6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2" name="Google Shape;752;p6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3" name="Google Shape;753;p6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754" name="Google Shape;754;p6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1" i="0" sz="10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5" name="Google Shape;755;p6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756" name="Google Shape;756;p6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757" name="Google Shape;757;p6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8" name="Google Shape;758;p6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9" name="Google Shape;759;p6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0" name="Google Shape;760;p6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1" name="Google Shape;761;p6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762" name="Google Shape;762;p6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1" i="0" sz="10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763" name="Google Shape;763;p6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764" name="Google Shape;764;p6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765" name="Google Shape;765;p68"/>
              <p:cNvSpPr/>
              <p:nvPr/>
            </p:nvSpPr>
            <p:spPr>
              <a:xfrm>
                <a:off x="-2559903" y="512179"/>
                <a:ext cx="1028400" cy="19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rPr b="0" i="0" lang="nl" sz="9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Increase List Level</a:t>
                </a:r>
                <a:endParaRPr/>
              </a:p>
            </p:txBody>
          </p:sp>
          <p:sp>
            <p:nvSpPr>
              <p:cNvPr id="766" name="Google Shape;766;p68"/>
              <p:cNvSpPr/>
              <p:nvPr/>
            </p:nvSpPr>
            <p:spPr>
              <a:xfrm>
                <a:off x="-2559902" y="819562"/>
                <a:ext cx="10284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rPr b="0" i="0" lang="nl" sz="9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Decrease List Level</a:t>
                </a:r>
                <a:endParaRPr/>
              </a:p>
            </p:txBody>
          </p:sp>
          <p:grpSp>
            <p:nvGrpSpPr>
              <p:cNvPr id="767" name="Google Shape;767;p6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768" name="Google Shape;768;p6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50"/>
                    <a:buFont typeface="Calibri"/>
                    <a:buNone/>
                  </a:pPr>
                  <a:r>
                    <a:t/>
                  </a:r>
                  <a:endParaRPr b="0" i="0" sz="105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69" name="Google Shape;769;p6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770" name="Google Shape;770;p6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1" name="Google Shape;771;p6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2" name="Google Shape;772;p6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3" name="Google Shape;773;p6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4" name="Google Shape;774;p6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775" name="Google Shape;775;p6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1" i="0" sz="10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6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777" name="Google Shape;777;p6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50"/>
                    <a:buFont typeface="Calibri"/>
                    <a:buNone/>
                  </a:pPr>
                  <a:r>
                    <a:t/>
                  </a:r>
                  <a:endParaRPr b="0" i="0" sz="105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78" name="Google Shape;778;p6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779" name="Google Shape;779;p6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80" name="Google Shape;780;p6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81" name="Google Shape;781;p6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82" name="Google Shape;782;p6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83" name="Google Shape;783;p6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784" name="Google Shape;784;p6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000"/>
                    <a:buFont typeface="Calibri"/>
                    <a:buNone/>
                  </a:pPr>
                  <a:r>
                    <a:t/>
                  </a:r>
                  <a:endParaRPr b="1" i="0" sz="10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85" name="Google Shape;785;p68"/>
            <p:cNvSpPr/>
            <p:nvPr/>
          </p:nvSpPr>
          <p:spPr>
            <a:xfrm>
              <a:off x="-2722822" y="4915719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6" name="Google Shape;786;p68"/>
            <p:cNvPicPr preferRelativeResize="0"/>
            <p:nvPr/>
          </p:nvPicPr>
          <p:blipFill rotWithShape="1">
            <a:blip r:embed="rId3">
              <a:alphaModFix/>
            </a:blip>
            <a:srcRect b="75226" l="0" r="77184" t="0"/>
            <a:stretch/>
          </p:blipFill>
          <p:spPr>
            <a:xfrm>
              <a:off x="-2578822" y="4485364"/>
              <a:ext cx="1312572" cy="5743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7" name="Google Shape;787;p68"/>
          <p:cNvGrpSpPr/>
          <p:nvPr/>
        </p:nvGrpSpPr>
        <p:grpSpPr>
          <a:xfrm>
            <a:off x="3085505" y="276381"/>
            <a:ext cx="3228972" cy="4091212"/>
            <a:chOff x="376238" y="276381"/>
            <a:chExt cx="3228972" cy="4091212"/>
          </a:xfrm>
        </p:grpSpPr>
        <p:sp>
          <p:nvSpPr>
            <p:cNvPr id="788" name="Google Shape;788;p68"/>
            <p:cNvSpPr/>
            <p:nvPr/>
          </p:nvSpPr>
          <p:spPr>
            <a:xfrm>
              <a:off x="376238" y="276381"/>
              <a:ext cx="2697300" cy="3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0" spcFirstLastPara="1" rIns="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b="1" i="0" lang="nl" sz="1000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INSERT/FORMAT PICTURE</a:t>
              </a:r>
              <a:endParaRPr/>
            </a:p>
          </p:txBody>
        </p:sp>
        <p:sp>
          <p:nvSpPr>
            <p:cNvPr id="789" name="Google Shape;789;p68"/>
            <p:cNvSpPr/>
            <p:nvPr/>
          </p:nvSpPr>
          <p:spPr>
            <a:xfrm>
              <a:off x="376238" y="739091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790" name="Google Shape;790;p68"/>
            <p:cNvSpPr/>
            <p:nvPr/>
          </p:nvSpPr>
          <p:spPr>
            <a:xfrm>
              <a:off x="660410" y="739091"/>
              <a:ext cx="2413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picture using the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Backspace Key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“. Click on the icon to insert a new picture (</a:t>
              </a:r>
              <a:r>
                <a:rPr b="0" i="1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see example below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 or go to Insert&gt; Pictures.</a:t>
              </a:r>
              <a:endParaRPr/>
            </a:p>
          </p:txBody>
        </p:sp>
        <p:grpSp>
          <p:nvGrpSpPr>
            <p:cNvPr id="791" name="Google Shape;791;p68"/>
            <p:cNvGrpSpPr/>
            <p:nvPr/>
          </p:nvGrpSpPr>
          <p:grpSpPr>
            <a:xfrm>
              <a:off x="1103228" y="1308850"/>
              <a:ext cx="213752" cy="251438"/>
              <a:chOff x="14466489" y="1001522"/>
              <a:chExt cx="290661" cy="341907"/>
            </a:xfrm>
          </p:grpSpPr>
          <p:sp>
            <p:nvSpPr>
              <p:cNvPr id="792" name="Google Shape;792;p68"/>
              <p:cNvSpPr/>
              <p:nvPr/>
            </p:nvSpPr>
            <p:spPr>
              <a:xfrm>
                <a:off x="14466489" y="1001522"/>
                <a:ext cx="258000" cy="2541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sp>
            <p:nvSpPr>
              <p:cNvPr id="793" name="Google Shape;793;p68"/>
              <p:cNvSpPr/>
              <p:nvPr/>
            </p:nvSpPr>
            <p:spPr>
              <a:xfrm>
                <a:off x="14623626" y="1033630"/>
                <a:ext cx="71100" cy="71100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  <p:sp>
            <p:nvSpPr>
              <p:cNvPr id="794" name="Google Shape;794;p68"/>
              <p:cNvSpPr/>
              <p:nvPr/>
            </p:nvSpPr>
            <p:spPr>
              <a:xfrm rot="2700000">
                <a:off x="14498834" y="1157867"/>
                <a:ext cx="168652" cy="147541"/>
              </a:xfrm>
              <a:custGeom>
                <a:rect b="b" l="l" r="r" t="t"/>
                <a:pathLst>
                  <a:path extrusionOk="0" h="147459" w="168558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  <p:sp>
            <p:nvSpPr>
              <p:cNvPr id="795" name="Google Shape;795;p68"/>
              <p:cNvSpPr/>
              <p:nvPr/>
            </p:nvSpPr>
            <p:spPr>
              <a:xfrm>
                <a:off x="14601150" y="1145314"/>
                <a:ext cx="156000" cy="1167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cxnSp>
            <p:nvCxnSpPr>
              <p:cNvPr id="796" name="Google Shape;796;p68"/>
              <p:cNvCxnSpPr/>
              <p:nvPr/>
            </p:nvCxnSpPr>
            <p:spPr>
              <a:xfrm>
                <a:off x="14637490" y="1308665"/>
                <a:ext cx="83400" cy="0"/>
              </a:xfrm>
              <a:prstGeom prst="straightConnector1">
                <a:avLst/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7" name="Google Shape;797;p68"/>
              <p:cNvCxnSpPr>
                <a:stCxn id="795" idx="2"/>
              </p:cNvCxnSpPr>
              <p:nvPr/>
            </p:nvCxnSpPr>
            <p:spPr>
              <a:xfrm flipH="1">
                <a:off x="14678850" y="1262014"/>
                <a:ext cx="300" cy="43500"/>
              </a:xfrm>
              <a:prstGeom prst="straightConnector1">
                <a:avLst/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798" name="Google Shape;798;p68"/>
            <p:cNvSpPr/>
            <p:nvPr/>
          </p:nvSpPr>
          <p:spPr>
            <a:xfrm>
              <a:off x="376238" y="1700850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68"/>
            <p:cNvSpPr/>
            <p:nvPr/>
          </p:nvSpPr>
          <p:spPr>
            <a:xfrm>
              <a:off x="660410" y="1700851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 the desired picture and click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".</a:t>
              </a:r>
              <a:endParaRPr/>
            </a:p>
          </p:txBody>
        </p:sp>
        <p:grpSp>
          <p:nvGrpSpPr>
            <p:cNvPr id="800" name="Google Shape;800;p68"/>
            <p:cNvGrpSpPr/>
            <p:nvPr/>
          </p:nvGrpSpPr>
          <p:grpSpPr>
            <a:xfrm>
              <a:off x="1099595" y="1931317"/>
              <a:ext cx="825600" cy="209700"/>
              <a:chOff x="13504624" y="2482850"/>
              <a:chExt cx="825600" cy="209700"/>
            </a:xfrm>
          </p:grpSpPr>
          <p:sp>
            <p:nvSpPr>
              <p:cNvPr id="801" name="Google Shape;801;p68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/>
              </a:p>
            </p:txBody>
          </p:sp>
          <p:cxnSp>
            <p:nvCxnSpPr>
              <p:cNvPr id="802" name="Google Shape;802;p68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03" name="Google Shape;803;p68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1" i="0" sz="8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</p:grpSp>
        <p:sp>
          <p:nvSpPr>
            <p:cNvPr id="804" name="Google Shape;804;p68"/>
            <p:cNvSpPr/>
            <p:nvPr/>
          </p:nvSpPr>
          <p:spPr>
            <a:xfrm>
              <a:off x="376238" y="2330922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68"/>
            <p:cNvSpPr/>
            <p:nvPr/>
          </p:nvSpPr>
          <p:spPr>
            <a:xfrm>
              <a:off x="660409" y="2330923"/>
              <a:ext cx="24132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 you deleted the used picture before, select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Reset Slide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 to make sure the layers are in its right order.</a:t>
              </a:r>
              <a:endParaRPr/>
            </a:p>
          </p:txBody>
        </p:sp>
        <p:sp>
          <p:nvSpPr>
            <p:cNvPr id="806" name="Google Shape;806;p68"/>
            <p:cNvSpPr/>
            <p:nvPr/>
          </p:nvSpPr>
          <p:spPr>
            <a:xfrm>
              <a:off x="376238" y="3359997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68"/>
            <p:cNvSpPr/>
            <p:nvPr/>
          </p:nvSpPr>
          <p:spPr>
            <a:xfrm>
              <a:off x="660410" y="3359998"/>
              <a:ext cx="2413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resize or crop the picture, go to the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Picture Format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 tab and click the "</a:t>
              </a:r>
              <a:r>
                <a:rPr b="1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Crop</a:t>
              </a: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 button. Resize the picture using the dots and the picture frame using the corner handles.</a:t>
              </a:r>
              <a:endParaRPr/>
            </a:p>
          </p:txBody>
        </p:sp>
        <p:grpSp>
          <p:nvGrpSpPr>
            <p:cNvPr id="808" name="Google Shape;808;p68"/>
            <p:cNvGrpSpPr/>
            <p:nvPr/>
          </p:nvGrpSpPr>
          <p:grpSpPr>
            <a:xfrm>
              <a:off x="1021619" y="3928323"/>
              <a:ext cx="446002" cy="439270"/>
              <a:chOff x="12617641" y="3403239"/>
              <a:chExt cx="753000" cy="741634"/>
            </a:xfrm>
          </p:grpSpPr>
          <p:grpSp>
            <p:nvGrpSpPr>
              <p:cNvPr id="809" name="Google Shape;809;p6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810" name="Google Shape;810;p68"/>
                <p:cNvGrpSpPr/>
                <p:nvPr/>
              </p:nvGrpSpPr>
              <p:grpSpPr>
                <a:xfrm>
                  <a:off x="12782157" y="3403239"/>
                  <a:ext cx="413053" cy="396029"/>
                  <a:chOff x="13554906" y="3320109"/>
                  <a:chExt cx="444000" cy="425700"/>
                </a:xfrm>
              </p:grpSpPr>
              <p:grpSp>
                <p:nvGrpSpPr>
                  <p:cNvPr id="811" name="Google Shape;811;p68"/>
                  <p:cNvGrpSpPr/>
                  <p:nvPr/>
                </p:nvGrpSpPr>
                <p:grpSpPr>
                  <a:xfrm>
                    <a:off x="13554906" y="3320109"/>
                    <a:ext cx="444000" cy="425700"/>
                    <a:chOff x="12909684" y="1276143"/>
                    <a:chExt cx="444000" cy="425700"/>
                  </a:xfrm>
                </p:grpSpPr>
                <p:sp>
                  <p:nvSpPr>
                    <p:cNvPr id="812" name="Google Shape;812;p68"/>
                    <p:cNvSpPr/>
                    <p:nvPr/>
                  </p:nvSpPr>
                  <p:spPr>
                    <a:xfrm>
                      <a:off x="12909684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t/>
                      </a:r>
                      <a:endParaRPr b="0" i="0" sz="700" u="none" cap="none" strike="noStrike">
                        <a:solidFill>
                          <a:srgbClr val="00193E"/>
                        </a:solidFill>
                        <a:latin typeface="Overpass Medium"/>
                        <a:ea typeface="Overpass Medium"/>
                        <a:cs typeface="Overpass Medium"/>
                        <a:sym typeface="Overpass Medium"/>
                      </a:endParaRPr>
                    </a:p>
                  </p:txBody>
                </p:sp>
                <p:sp>
                  <p:nvSpPr>
                    <p:cNvPr id="813" name="Google Shape;813;p6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t/>
                      </a:r>
                      <a:endParaRPr b="0" i="0" sz="700" u="none" cap="none" strike="noStrike">
                        <a:solidFill>
                          <a:srgbClr val="00193E"/>
                        </a:solidFill>
                        <a:latin typeface="Overpass Medium"/>
                        <a:ea typeface="Overpass Medium"/>
                        <a:cs typeface="Overpass Medium"/>
                        <a:sym typeface="Overpass Medium"/>
                      </a:endParaRPr>
                    </a:p>
                  </p:txBody>
                </p:sp>
                <p:sp>
                  <p:nvSpPr>
                    <p:cNvPr id="814" name="Google Shape;814;p6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rgbClr val="00193E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p:txBody>
                </p:sp>
              </p:grpSp>
              <p:pic>
                <p:nvPicPr>
                  <p:cNvPr id="815" name="Google Shape;815;p6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16" name="Google Shape;816;p6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17" name="Google Shape;817;p6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18" name="Google Shape;818;p6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819" name="Google Shape;819;p6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</p:grpSp>
            <p:grpSp>
              <p:nvGrpSpPr>
                <p:cNvPr id="820" name="Google Shape;820;p6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21" name="Google Shape;821;p6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822" name="Google Shape;822;p6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</p:grpSp>
          </p:grpSp>
          <p:sp>
            <p:nvSpPr>
              <p:cNvPr id="823" name="Google Shape;823;p68"/>
              <p:cNvSpPr/>
              <p:nvPr/>
            </p:nvSpPr>
            <p:spPr>
              <a:xfrm>
                <a:off x="12617641" y="386165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824" name="Google Shape;824;p6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t/>
                </a:r>
                <a:endParaRPr b="1" i="0" sz="9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</p:grpSp>
        <p:grpSp>
          <p:nvGrpSpPr>
            <p:cNvPr id="825" name="Google Shape;825;p68"/>
            <p:cNvGrpSpPr/>
            <p:nvPr/>
          </p:nvGrpSpPr>
          <p:grpSpPr>
            <a:xfrm>
              <a:off x="1097685" y="2672714"/>
              <a:ext cx="1222259" cy="562582"/>
              <a:chOff x="-2485819" y="3399207"/>
              <a:chExt cx="1222259" cy="562582"/>
            </a:xfrm>
          </p:grpSpPr>
          <p:sp>
            <p:nvSpPr>
              <p:cNvPr id="826" name="Google Shape;826;p68"/>
              <p:cNvSpPr/>
              <p:nvPr/>
            </p:nvSpPr>
            <p:spPr>
              <a:xfrm>
                <a:off x="-2485819" y="3399207"/>
                <a:ext cx="11766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sp>
            <p:nvSpPr>
              <p:cNvPr id="827" name="Google Shape;827;p68"/>
              <p:cNvSpPr/>
              <p:nvPr/>
            </p:nvSpPr>
            <p:spPr>
              <a:xfrm>
                <a:off x="-2479584" y="3652838"/>
                <a:ext cx="11640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t/>
                </a:r>
                <a:endParaRPr b="1" i="0" sz="9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  <p:grpSp>
            <p:nvGrpSpPr>
              <p:cNvPr id="828" name="Google Shape;828;p68"/>
              <p:cNvGrpSpPr/>
              <p:nvPr/>
            </p:nvGrpSpPr>
            <p:grpSpPr>
              <a:xfrm>
                <a:off x="-2404501" y="3460379"/>
                <a:ext cx="155890" cy="131854"/>
                <a:chOff x="12968836" y="3354170"/>
                <a:chExt cx="404700" cy="342300"/>
              </a:xfrm>
            </p:grpSpPr>
            <p:sp>
              <p:nvSpPr>
                <p:cNvPr id="829" name="Google Shape;829;p68"/>
                <p:cNvSpPr/>
                <p:nvPr/>
              </p:nvSpPr>
              <p:spPr>
                <a:xfrm>
                  <a:off x="12968836" y="3354170"/>
                  <a:ext cx="404700" cy="342300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rgbClr val="00193E"/>
                    </a:solidFill>
                    <a:latin typeface="Overpass Medium"/>
                    <a:ea typeface="Overpass Medium"/>
                    <a:cs typeface="Overpass Medium"/>
                    <a:sym typeface="Overpass Medium"/>
                  </a:endParaRPr>
                </a:p>
              </p:txBody>
            </p:sp>
            <p:sp>
              <p:nvSpPr>
                <p:cNvPr id="830" name="Google Shape;830;p68"/>
                <p:cNvSpPr/>
                <p:nvPr/>
              </p:nvSpPr>
              <p:spPr>
                <a:xfrm>
                  <a:off x="13025180" y="3401181"/>
                  <a:ext cx="305100" cy="417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Calibri"/>
                    <a:buNone/>
                  </a:pPr>
                  <a:r>
                    <a:t/>
                  </a:r>
                  <a:endParaRPr b="1" i="0" sz="900" u="none" cap="none" strike="noStrike">
                    <a:solidFill>
                      <a:srgbClr val="00193E"/>
                    </a:solidFill>
                    <a:latin typeface="Overpass Black"/>
                    <a:ea typeface="Overpass Black"/>
                    <a:cs typeface="Overpass Black"/>
                    <a:sym typeface="Overpass Black"/>
                  </a:endParaRPr>
                </a:p>
              </p:txBody>
            </p:sp>
            <p:sp>
              <p:nvSpPr>
                <p:cNvPr id="831" name="Google Shape;831;p68"/>
                <p:cNvSpPr/>
                <p:nvPr/>
              </p:nvSpPr>
              <p:spPr>
                <a:xfrm>
                  <a:off x="13025181" y="3471575"/>
                  <a:ext cx="118800" cy="1818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Calibri"/>
                    <a:buNone/>
                  </a:pPr>
                  <a:r>
                    <a:t/>
                  </a:r>
                  <a:endParaRPr b="1" i="0" sz="900" u="none" cap="none" strike="noStrike">
                    <a:solidFill>
                      <a:srgbClr val="00193E"/>
                    </a:solidFill>
                    <a:latin typeface="Overpass Black"/>
                    <a:ea typeface="Overpass Black"/>
                    <a:cs typeface="Overpass Black"/>
                    <a:sym typeface="Overpass Black"/>
                  </a:endParaRPr>
                </a:p>
              </p:txBody>
            </p:sp>
            <p:sp>
              <p:nvSpPr>
                <p:cNvPr id="832" name="Google Shape;832;p68"/>
                <p:cNvSpPr/>
                <p:nvPr/>
              </p:nvSpPr>
              <p:spPr>
                <a:xfrm>
                  <a:off x="13180812" y="3481982"/>
                  <a:ext cx="135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Calibri"/>
                    <a:buNone/>
                  </a:pPr>
                  <a:r>
                    <a:t/>
                  </a:r>
                  <a:endParaRPr b="1" i="0" sz="900" u="none" cap="none" strike="noStrike">
                    <a:solidFill>
                      <a:srgbClr val="00193E"/>
                    </a:solidFill>
                    <a:latin typeface="Overpass Black"/>
                    <a:ea typeface="Overpass Black"/>
                    <a:cs typeface="Overpass Black"/>
                    <a:sym typeface="Overpass Black"/>
                  </a:endParaRPr>
                </a:p>
              </p:txBody>
            </p:sp>
            <p:sp>
              <p:nvSpPr>
                <p:cNvPr id="833" name="Google Shape;833;p68"/>
                <p:cNvSpPr/>
                <p:nvPr/>
              </p:nvSpPr>
              <p:spPr>
                <a:xfrm>
                  <a:off x="13180812" y="3554800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Calibri"/>
                    <a:buNone/>
                  </a:pPr>
                  <a:r>
                    <a:t/>
                  </a:r>
                  <a:endParaRPr b="1" i="0" sz="900" u="none" cap="none" strike="noStrike">
                    <a:solidFill>
                      <a:srgbClr val="00193E"/>
                    </a:solidFill>
                    <a:latin typeface="Overpass Black"/>
                    <a:ea typeface="Overpass Black"/>
                    <a:cs typeface="Overpass Black"/>
                    <a:sym typeface="Overpass Black"/>
                  </a:endParaRPr>
                </a:p>
              </p:txBody>
            </p:sp>
            <p:sp>
              <p:nvSpPr>
                <p:cNvPr id="834" name="Google Shape;834;p68"/>
                <p:cNvSpPr/>
                <p:nvPr/>
              </p:nvSpPr>
              <p:spPr>
                <a:xfrm>
                  <a:off x="13180812" y="3627618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Calibri"/>
                    <a:buNone/>
                  </a:pPr>
                  <a:r>
                    <a:t/>
                  </a:r>
                  <a:endParaRPr b="1" i="0" sz="900" u="none" cap="none" strike="noStrike">
                    <a:solidFill>
                      <a:srgbClr val="00193E"/>
                    </a:solidFill>
                    <a:latin typeface="Overpass Black"/>
                    <a:ea typeface="Overpass Black"/>
                    <a:cs typeface="Overpass Black"/>
                    <a:sym typeface="Overpass Black"/>
                  </a:endParaRPr>
                </a:p>
              </p:txBody>
            </p:sp>
          </p:grpSp>
          <p:grpSp>
            <p:nvGrpSpPr>
              <p:cNvPr id="835" name="Google Shape;835;p68"/>
              <p:cNvGrpSpPr/>
              <p:nvPr/>
            </p:nvGrpSpPr>
            <p:grpSpPr>
              <a:xfrm>
                <a:off x="-2464480" y="3680799"/>
                <a:ext cx="207318" cy="237360"/>
                <a:chOff x="12835752" y="3926677"/>
                <a:chExt cx="538208" cy="616200"/>
              </a:xfrm>
            </p:grpSpPr>
            <p:grpSp>
              <p:nvGrpSpPr>
                <p:cNvPr id="836" name="Google Shape;836;p68"/>
                <p:cNvGrpSpPr/>
                <p:nvPr/>
              </p:nvGrpSpPr>
              <p:grpSpPr>
                <a:xfrm>
                  <a:off x="13000786" y="4006994"/>
                  <a:ext cx="373174" cy="315635"/>
                  <a:chOff x="12968836" y="3354170"/>
                  <a:chExt cx="404700" cy="342300"/>
                </a:xfrm>
              </p:grpSpPr>
              <p:sp>
                <p:nvSpPr>
                  <p:cNvPr id="837" name="Google Shape;837;p68"/>
                  <p:cNvSpPr/>
                  <p:nvPr/>
                </p:nvSpPr>
                <p:spPr>
                  <a:xfrm>
                    <a:off x="12968836" y="3354170"/>
                    <a:ext cx="404700" cy="342300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00193E"/>
                      </a:solidFill>
                      <a:latin typeface="Overpass Medium"/>
                      <a:ea typeface="Overpass Medium"/>
                      <a:cs typeface="Overpass Medium"/>
                      <a:sym typeface="Overpass Medium"/>
                    </a:endParaRPr>
                  </a:p>
                </p:txBody>
              </p:sp>
              <p:sp>
                <p:nvSpPr>
                  <p:cNvPr id="838" name="Google Shape;838;p68"/>
                  <p:cNvSpPr/>
                  <p:nvPr/>
                </p:nvSpPr>
                <p:spPr>
                  <a:xfrm>
                    <a:off x="13025180" y="3401181"/>
                    <a:ext cx="305100" cy="417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839" name="Google Shape;839;p68"/>
                  <p:cNvSpPr/>
                  <p:nvPr/>
                </p:nvSpPr>
                <p:spPr>
                  <a:xfrm>
                    <a:off x="13025181" y="3471575"/>
                    <a:ext cx="118800" cy="1818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840" name="Google Shape;840;p68"/>
                  <p:cNvSpPr/>
                  <p:nvPr/>
                </p:nvSpPr>
                <p:spPr>
                  <a:xfrm>
                    <a:off x="13180812" y="3481982"/>
                    <a:ext cx="135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841" name="Google Shape;841;p68"/>
                  <p:cNvSpPr/>
                  <p:nvPr/>
                </p:nvSpPr>
                <p:spPr>
                  <a:xfrm>
                    <a:off x="13180812" y="3554800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842" name="Google Shape;842;p68"/>
                  <p:cNvSpPr/>
                  <p:nvPr/>
                </p:nvSpPr>
                <p:spPr>
                  <a:xfrm>
                    <a:off x="13180812" y="3627618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</p:grpSp>
            <p:sp>
              <p:nvSpPr>
                <p:cNvPr id="843" name="Google Shape;843;p68"/>
                <p:cNvSpPr/>
                <p:nvPr/>
              </p:nvSpPr>
              <p:spPr>
                <a:xfrm rot="-3962804">
                  <a:off x="12776183" y="4115311"/>
                  <a:ext cx="568238" cy="23893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Calibri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44" name="Google Shape;844;p68"/>
              <p:cNvSpPr txBox="1"/>
              <p:nvPr/>
            </p:nvSpPr>
            <p:spPr>
              <a:xfrm>
                <a:off x="-2245455" y="3460544"/>
                <a:ext cx="896100" cy="13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845" name="Google Shape;845;p68"/>
              <p:cNvSpPr txBox="1"/>
              <p:nvPr/>
            </p:nvSpPr>
            <p:spPr>
              <a:xfrm>
                <a:off x="-2258884" y="3712980"/>
                <a:ext cx="909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 b="0" i="0" sz="8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68"/>
              <p:cNvSpPr/>
              <p:nvPr/>
            </p:nvSpPr>
            <p:spPr>
              <a:xfrm>
                <a:off x="-1360391" y="3783140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</p:grpSp>
      </p:grpSp>
      <p:grpSp>
        <p:nvGrpSpPr>
          <p:cNvPr id="847" name="Google Shape;847;p68"/>
          <p:cNvGrpSpPr/>
          <p:nvPr/>
        </p:nvGrpSpPr>
        <p:grpSpPr>
          <a:xfrm>
            <a:off x="6283968" y="280704"/>
            <a:ext cx="2766428" cy="3285170"/>
            <a:chOff x="3574701" y="280704"/>
            <a:chExt cx="2766428" cy="3285170"/>
          </a:xfrm>
        </p:grpSpPr>
        <p:sp>
          <p:nvSpPr>
            <p:cNvPr id="848" name="Google Shape;848;p68"/>
            <p:cNvSpPr/>
            <p:nvPr/>
          </p:nvSpPr>
          <p:spPr>
            <a:xfrm>
              <a:off x="3574701" y="280704"/>
              <a:ext cx="24054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0" spcFirstLastPara="1" rIns="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Calibri"/>
                <a:buNone/>
              </a:pPr>
              <a:r>
                <a:rPr b="1" i="0" lang="nl" sz="1000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   INSERT/FORMAT LOGO</a:t>
              </a:r>
              <a:endParaRPr/>
            </a:p>
          </p:txBody>
        </p:sp>
        <p:sp>
          <p:nvSpPr>
            <p:cNvPr id="849" name="Google Shape;849;p68"/>
            <p:cNvSpPr/>
            <p:nvPr/>
          </p:nvSpPr>
          <p:spPr>
            <a:xfrm>
              <a:off x="3984328" y="775005"/>
              <a:ext cx="1919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logo using the "Backspace Key“. Click on the icon to insert a new logo (see example below) or go to Insert&gt; Pictures.</a:t>
              </a:r>
              <a:endParaRPr/>
            </a:p>
          </p:txBody>
        </p:sp>
        <p:sp>
          <p:nvSpPr>
            <p:cNvPr id="850" name="Google Shape;850;p68"/>
            <p:cNvSpPr/>
            <p:nvPr/>
          </p:nvSpPr>
          <p:spPr>
            <a:xfrm>
              <a:off x="3984329" y="1707869"/>
              <a:ext cx="23568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 the desired Logo and click "Insert".</a:t>
              </a:r>
              <a:endParaRPr/>
            </a:p>
          </p:txBody>
        </p:sp>
        <p:sp>
          <p:nvSpPr>
            <p:cNvPr id="851" name="Google Shape;851;p68"/>
            <p:cNvSpPr/>
            <p:nvPr/>
          </p:nvSpPr>
          <p:spPr>
            <a:xfrm>
              <a:off x="3984328" y="2241073"/>
              <a:ext cx="1919400" cy="9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resize or crop the logos, go to the "Picture Tools - Format" tab and click the "Crop" button. Fit the logo using the button “Fit”:</a:t>
              </a:r>
              <a:endParaRPr/>
            </a:p>
          </p:txBody>
        </p:sp>
        <p:pic>
          <p:nvPicPr>
            <p:cNvPr id="852" name="Google Shape;852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32351" y="2818010"/>
              <a:ext cx="637912" cy="747864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algn="ctr">
                <a:srgbClr val="000000">
                  <a:alpha val="20000"/>
                </a:srgbClr>
              </a:outerShdw>
            </a:effectLst>
          </p:spPr>
        </p:pic>
        <p:grpSp>
          <p:nvGrpSpPr>
            <p:cNvPr id="853" name="Google Shape;853;p68"/>
            <p:cNvGrpSpPr/>
            <p:nvPr/>
          </p:nvGrpSpPr>
          <p:grpSpPr>
            <a:xfrm>
              <a:off x="4221410" y="1329038"/>
              <a:ext cx="213752" cy="251438"/>
              <a:chOff x="14466489" y="1001522"/>
              <a:chExt cx="290661" cy="341907"/>
            </a:xfrm>
          </p:grpSpPr>
          <p:sp>
            <p:nvSpPr>
              <p:cNvPr id="854" name="Google Shape;854;p68"/>
              <p:cNvSpPr/>
              <p:nvPr/>
            </p:nvSpPr>
            <p:spPr>
              <a:xfrm>
                <a:off x="14466489" y="1001522"/>
                <a:ext cx="258000" cy="2541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sp>
            <p:nvSpPr>
              <p:cNvPr id="855" name="Google Shape;855;p68"/>
              <p:cNvSpPr/>
              <p:nvPr/>
            </p:nvSpPr>
            <p:spPr>
              <a:xfrm>
                <a:off x="14623626" y="1033630"/>
                <a:ext cx="71100" cy="71100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  <p:sp>
            <p:nvSpPr>
              <p:cNvPr id="856" name="Google Shape;856;p68"/>
              <p:cNvSpPr/>
              <p:nvPr/>
            </p:nvSpPr>
            <p:spPr>
              <a:xfrm rot="2700000">
                <a:off x="14498834" y="1157867"/>
                <a:ext cx="168652" cy="147541"/>
              </a:xfrm>
              <a:custGeom>
                <a:rect b="b" l="l" r="r" t="t"/>
                <a:pathLst>
                  <a:path extrusionOk="0" h="147459" w="168558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  <p:sp>
            <p:nvSpPr>
              <p:cNvPr id="857" name="Google Shape;857;p68"/>
              <p:cNvSpPr/>
              <p:nvPr/>
            </p:nvSpPr>
            <p:spPr>
              <a:xfrm>
                <a:off x="14601150" y="1145314"/>
                <a:ext cx="156000" cy="1167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Calibri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cxnSp>
            <p:nvCxnSpPr>
              <p:cNvPr id="858" name="Google Shape;858;p68"/>
              <p:cNvCxnSpPr/>
              <p:nvPr/>
            </p:nvCxnSpPr>
            <p:spPr>
              <a:xfrm>
                <a:off x="14637490" y="1308665"/>
                <a:ext cx="83400" cy="0"/>
              </a:xfrm>
              <a:prstGeom prst="straightConnector1">
                <a:avLst/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" name="Google Shape;859;p68"/>
              <p:cNvCxnSpPr>
                <a:stCxn id="857" idx="2"/>
              </p:cNvCxnSpPr>
              <p:nvPr/>
            </p:nvCxnSpPr>
            <p:spPr>
              <a:xfrm flipH="1">
                <a:off x="14678850" y="1262014"/>
                <a:ext cx="300" cy="43500"/>
              </a:xfrm>
              <a:prstGeom prst="straightConnector1">
                <a:avLst/>
              </a:prstGeom>
              <a:solidFill>
                <a:srgbClr val="FFFFFF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60" name="Google Shape;860;p68"/>
            <p:cNvGrpSpPr/>
            <p:nvPr/>
          </p:nvGrpSpPr>
          <p:grpSpPr>
            <a:xfrm>
              <a:off x="4217777" y="1892682"/>
              <a:ext cx="825600" cy="209700"/>
              <a:chOff x="13504624" y="2482850"/>
              <a:chExt cx="825600" cy="209700"/>
            </a:xfrm>
          </p:grpSpPr>
          <p:sp>
            <p:nvSpPr>
              <p:cNvPr id="861" name="Google Shape;861;p68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/>
              </a:p>
            </p:txBody>
          </p:sp>
          <p:cxnSp>
            <p:nvCxnSpPr>
              <p:cNvPr id="862" name="Google Shape;862;p68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63" name="Google Shape;863;p68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1" i="0" sz="8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</p:grpSp>
        <p:grpSp>
          <p:nvGrpSpPr>
            <p:cNvPr id="864" name="Google Shape;864;p68"/>
            <p:cNvGrpSpPr/>
            <p:nvPr/>
          </p:nvGrpSpPr>
          <p:grpSpPr>
            <a:xfrm>
              <a:off x="4137901" y="2832042"/>
              <a:ext cx="446002" cy="439270"/>
              <a:chOff x="12617641" y="3403239"/>
              <a:chExt cx="753000" cy="741634"/>
            </a:xfrm>
          </p:grpSpPr>
          <p:grpSp>
            <p:nvGrpSpPr>
              <p:cNvPr id="865" name="Google Shape;865;p6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866" name="Google Shape;866;p68"/>
                <p:cNvGrpSpPr/>
                <p:nvPr/>
              </p:nvGrpSpPr>
              <p:grpSpPr>
                <a:xfrm>
                  <a:off x="12782157" y="3403239"/>
                  <a:ext cx="413053" cy="396029"/>
                  <a:chOff x="13554906" y="3320109"/>
                  <a:chExt cx="444000" cy="425700"/>
                </a:xfrm>
              </p:grpSpPr>
              <p:grpSp>
                <p:nvGrpSpPr>
                  <p:cNvPr id="867" name="Google Shape;867;p68"/>
                  <p:cNvGrpSpPr/>
                  <p:nvPr/>
                </p:nvGrpSpPr>
                <p:grpSpPr>
                  <a:xfrm>
                    <a:off x="13554906" y="3320109"/>
                    <a:ext cx="444000" cy="425700"/>
                    <a:chOff x="12909684" y="1276143"/>
                    <a:chExt cx="444000" cy="425700"/>
                  </a:xfrm>
                </p:grpSpPr>
                <p:sp>
                  <p:nvSpPr>
                    <p:cNvPr id="868" name="Google Shape;868;p68"/>
                    <p:cNvSpPr/>
                    <p:nvPr/>
                  </p:nvSpPr>
                  <p:spPr>
                    <a:xfrm>
                      <a:off x="12909684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t/>
                      </a:r>
                      <a:endParaRPr b="0" i="0" sz="700" u="none" cap="none" strike="noStrike">
                        <a:solidFill>
                          <a:srgbClr val="00193E"/>
                        </a:solidFill>
                        <a:latin typeface="Overpass Medium"/>
                        <a:ea typeface="Overpass Medium"/>
                        <a:cs typeface="Overpass Medium"/>
                        <a:sym typeface="Overpass Medium"/>
                      </a:endParaRPr>
                    </a:p>
                  </p:txBody>
                </p:sp>
                <p:sp>
                  <p:nvSpPr>
                    <p:cNvPr id="869" name="Google Shape;869;p6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t/>
                      </a:r>
                      <a:endParaRPr b="0" i="0" sz="700" u="none" cap="none" strike="noStrike">
                        <a:solidFill>
                          <a:srgbClr val="00193E"/>
                        </a:solidFill>
                        <a:latin typeface="Overpass Medium"/>
                        <a:ea typeface="Overpass Medium"/>
                        <a:cs typeface="Overpass Medium"/>
                        <a:sym typeface="Overpass Medium"/>
                      </a:endParaRPr>
                    </a:p>
                  </p:txBody>
                </p:sp>
                <p:sp>
                  <p:nvSpPr>
                    <p:cNvPr id="870" name="Google Shape;870;p6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rgbClr val="00193E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p:txBody>
                </p:sp>
              </p:grpSp>
              <p:pic>
                <p:nvPicPr>
                  <p:cNvPr id="871" name="Google Shape;871;p6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72" name="Google Shape;872;p6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73" name="Google Shape;873;p6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74" name="Google Shape;874;p6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875" name="Google Shape;875;p6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</p:grpSp>
            <p:grpSp>
              <p:nvGrpSpPr>
                <p:cNvPr id="876" name="Google Shape;876;p6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77" name="Google Shape;877;p6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  <p:sp>
                <p:nvSpPr>
                  <p:cNvPr id="878" name="Google Shape;878;p6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Calibri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193E"/>
                      </a:solidFill>
                      <a:latin typeface="Overpass Black"/>
                      <a:ea typeface="Overpass Black"/>
                      <a:cs typeface="Overpass Black"/>
                      <a:sym typeface="Overpass Black"/>
                    </a:endParaRPr>
                  </a:p>
                </p:txBody>
              </p:sp>
            </p:grpSp>
          </p:grpSp>
          <p:sp>
            <p:nvSpPr>
              <p:cNvPr id="879" name="Google Shape;879;p68"/>
              <p:cNvSpPr/>
              <p:nvPr/>
            </p:nvSpPr>
            <p:spPr>
              <a:xfrm>
                <a:off x="12617641" y="386165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193E"/>
                  </a:buClr>
                  <a:buSzPts val="800"/>
                  <a:buFont typeface="Calibri"/>
                  <a:buNone/>
                </a:pPr>
                <a:r>
                  <a:rPr b="0" i="0" lang="nl" sz="800" u="none" cap="none" strike="noStrike">
                    <a:solidFill>
                      <a:srgbClr val="00193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880" name="Google Shape;880;p6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r>
                  <a:t/>
                </a:r>
                <a:endParaRPr b="1" i="0" sz="900" u="none" cap="none" strike="noStrike">
                  <a:solidFill>
                    <a:srgbClr val="00193E"/>
                  </a:solidFill>
                  <a:latin typeface="Overpass Black"/>
                  <a:ea typeface="Overpass Black"/>
                  <a:cs typeface="Overpass Black"/>
                  <a:sym typeface="Overpass Black"/>
                </a:endParaRPr>
              </a:p>
            </p:txBody>
          </p:sp>
        </p:grpSp>
        <p:sp>
          <p:nvSpPr>
            <p:cNvPr id="881" name="Google Shape;881;p68"/>
            <p:cNvSpPr/>
            <p:nvPr/>
          </p:nvSpPr>
          <p:spPr>
            <a:xfrm>
              <a:off x="3666009" y="740672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82" name="Google Shape;882;p68"/>
            <p:cNvSpPr/>
            <p:nvPr/>
          </p:nvSpPr>
          <p:spPr>
            <a:xfrm>
              <a:off x="3666009" y="1702620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883" name="Google Shape;883;p68"/>
            <p:cNvSpPr/>
            <p:nvPr/>
          </p:nvSpPr>
          <p:spPr>
            <a:xfrm>
              <a:off x="3666009" y="2246709"/>
              <a:ext cx="144000" cy="14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1" i="0" lang="nl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 Data" showMasterSp="0">
  <p:cSld name="Instructions Data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9"/>
          <p:cNvSpPr/>
          <p:nvPr/>
        </p:nvSpPr>
        <p:spPr>
          <a:xfrm>
            <a:off x="296709" y="2990273"/>
            <a:ext cx="35931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000" lIns="180000" spcFirstLastPara="1" rIns="180000" wrap="square" tIns="14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Calibri"/>
              <a:buNone/>
            </a:pPr>
            <a:r>
              <a:rPr b="1" i="0" lang="nl" sz="105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EDIT CHART DATA</a:t>
            </a:r>
            <a:endParaRPr/>
          </a:p>
        </p:txBody>
      </p:sp>
      <p:sp>
        <p:nvSpPr>
          <p:cNvPr id="886" name="Google Shape;886;p69"/>
          <p:cNvSpPr/>
          <p:nvPr/>
        </p:nvSpPr>
        <p:spPr>
          <a:xfrm>
            <a:off x="479287" y="3454871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87" name="Google Shape;887;p69"/>
          <p:cNvSpPr/>
          <p:nvPr/>
        </p:nvSpPr>
        <p:spPr>
          <a:xfrm>
            <a:off x="763459" y="3454872"/>
            <a:ext cx="2944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click on the chart and select "</a:t>
            </a:r>
            <a:r>
              <a:rPr b="1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Data</a:t>
            </a: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/>
          </a:p>
        </p:txBody>
      </p:sp>
      <p:grpSp>
        <p:nvGrpSpPr>
          <p:cNvPr id="888" name="Google Shape;888;p69"/>
          <p:cNvGrpSpPr/>
          <p:nvPr/>
        </p:nvGrpSpPr>
        <p:grpSpPr>
          <a:xfrm>
            <a:off x="768053" y="3704660"/>
            <a:ext cx="1495281" cy="562582"/>
            <a:chOff x="-3314821" y="3310415"/>
            <a:chExt cx="1495281" cy="562582"/>
          </a:xfrm>
        </p:grpSpPr>
        <p:sp>
          <p:nvSpPr>
            <p:cNvPr id="889" name="Google Shape;889;p69"/>
            <p:cNvSpPr/>
            <p:nvPr/>
          </p:nvSpPr>
          <p:spPr>
            <a:xfrm>
              <a:off x="-3314821" y="3310415"/>
              <a:ext cx="1403700" cy="5049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D1D1D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1080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rgbClr val="00193E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-3304719" y="3564140"/>
              <a:ext cx="1387800" cy="246600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b="1" i="0" sz="1000" u="none" cap="none" strike="noStrike">
                <a:solidFill>
                  <a:srgbClr val="00193E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  <p:sp>
          <p:nvSpPr>
            <p:cNvPr id="891" name="Google Shape;891;p69"/>
            <p:cNvSpPr txBox="1"/>
            <p:nvPr/>
          </p:nvSpPr>
          <p:spPr>
            <a:xfrm>
              <a:off x="-3122115" y="3369117"/>
              <a:ext cx="12585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Change Chart Type</a:t>
              </a:r>
              <a:endParaRPr/>
            </a:p>
          </p:txBody>
        </p:sp>
        <p:sp>
          <p:nvSpPr>
            <p:cNvPr id="892" name="Google Shape;892;p69"/>
            <p:cNvSpPr txBox="1"/>
            <p:nvPr/>
          </p:nvSpPr>
          <p:spPr>
            <a:xfrm>
              <a:off x="-3115840" y="3624236"/>
              <a:ext cx="12963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Edit Data</a:t>
              </a:r>
              <a:endParaRPr b="0" i="0" sz="90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-1959834" y="3694348"/>
              <a:ext cx="96831" cy="178649"/>
            </a:xfrm>
            <a:custGeom>
              <a:rect b="b" l="l" r="r" t="t"/>
              <a:pathLst>
                <a:path extrusionOk="0" h="1624084" w="880280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193E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grpSp>
          <p:nvGrpSpPr>
            <p:cNvPr id="894" name="Google Shape;894;p69"/>
            <p:cNvGrpSpPr/>
            <p:nvPr/>
          </p:nvGrpSpPr>
          <p:grpSpPr>
            <a:xfrm>
              <a:off x="-3262546" y="3361455"/>
              <a:ext cx="139776" cy="152253"/>
              <a:chOff x="12574450" y="6053892"/>
              <a:chExt cx="169139" cy="184237"/>
            </a:xfrm>
          </p:grpSpPr>
          <p:sp>
            <p:nvSpPr>
              <p:cNvPr id="895" name="Google Shape;895;p69"/>
              <p:cNvSpPr/>
              <p:nvPr/>
            </p:nvSpPr>
            <p:spPr>
              <a:xfrm>
                <a:off x="12574450" y="6111529"/>
                <a:ext cx="46200" cy="126600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sp>
            <p:nvSpPr>
              <p:cNvPr id="896" name="Google Shape;896;p69"/>
              <p:cNvSpPr/>
              <p:nvPr/>
            </p:nvSpPr>
            <p:spPr>
              <a:xfrm>
                <a:off x="12635427" y="6053892"/>
                <a:ext cx="46200" cy="184200"/>
              </a:xfrm>
              <a:prstGeom prst="rect">
                <a:avLst/>
              </a:prstGeom>
              <a:solidFill>
                <a:srgbClr val="EDC87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sp>
            <p:nvSpPr>
              <p:cNvPr id="897" name="Google Shape;897;p69"/>
              <p:cNvSpPr/>
              <p:nvPr/>
            </p:nvSpPr>
            <p:spPr>
              <a:xfrm>
                <a:off x="12697389" y="6094907"/>
                <a:ext cx="46200" cy="14310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</p:grpSp>
        <p:grpSp>
          <p:nvGrpSpPr>
            <p:cNvPr id="898" name="Google Shape;898;p69"/>
            <p:cNvGrpSpPr/>
            <p:nvPr/>
          </p:nvGrpSpPr>
          <p:grpSpPr>
            <a:xfrm>
              <a:off x="-3261059" y="3635184"/>
              <a:ext cx="160609" cy="145398"/>
              <a:chOff x="-3261070" y="3620931"/>
              <a:chExt cx="184396" cy="166933"/>
            </a:xfrm>
          </p:grpSpPr>
          <p:sp>
            <p:nvSpPr>
              <p:cNvPr id="899" name="Google Shape;899;p69"/>
              <p:cNvSpPr/>
              <p:nvPr/>
            </p:nvSpPr>
            <p:spPr>
              <a:xfrm>
                <a:off x="-3261070" y="3643881"/>
                <a:ext cx="143100" cy="95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grpSp>
            <p:nvGrpSpPr>
              <p:cNvPr id="900" name="Google Shape;900;p69"/>
              <p:cNvGrpSpPr/>
              <p:nvPr/>
            </p:nvGrpSpPr>
            <p:grpSpPr>
              <a:xfrm>
                <a:off x="-3261061" y="3622095"/>
                <a:ext cx="141120" cy="117307"/>
                <a:chOff x="1094874" y="-878307"/>
                <a:chExt cx="867364" cy="613530"/>
              </a:xfrm>
            </p:grpSpPr>
            <p:cxnSp>
              <p:nvCxnSpPr>
                <p:cNvPr id="901" name="Google Shape;901;p69"/>
                <p:cNvCxnSpPr/>
                <p:nvPr/>
              </p:nvCxnSpPr>
              <p:spPr>
                <a:xfrm>
                  <a:off x="1094874" y="-878305"/>
                  <a:ext cx="0" cy="61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2" name="Google Shape;902;p69"/>
                <p:cNvCxnSpPr/>
                <p:nvPr/>
              </p:nvCxnSpPr>
              <p:spPr>
                <a:xfrm>
                  <a:off x="1962238" y="-878306"/>
                  <a:ext cx="0" cy="61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903" name="Google Shape;903;p69"/>
                <p:cNvGrpSpPr/>
                <p:nvPr/>
              </p:nvGrpSpPr>
              <p:grpSpPr>
                <a:xfrm>
                  <a:off x="1270535" y="-878307"/>
                  <a:ext cx="526983" cy="613530"/>
                  <a:chOff x="1270535" y="-745959"/>
                  <a:chExt cx="526983" cy="481200"/>
                </a:xfrm>
              </p:grpSpPr>
              <p:cxnSp>
                <p:nvCxnSpPr>
                  <p:cNvPr id="904" name="Google Shape;904;p69"/>
                  <p:cNvCxnSpPr/>
                  <p:nvPr/>
                </p:nvCxnSpPr>
                <p:spPr>
                  <a:xfrm>
                    <a:off x="1446196" y="-745959"/>
                    <a:ext cx="0" cy="481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5" name="Google Shape;905;p69"/>
                  <p:cNvCxnSpPr/>
                  <p:nvPr/>
                </p:nvCxnSpPr>
                <p:spPr>
                  <a:xfrm>
                    <a:off x="1270535" y="-745959"/>
                    <a:ext cx="0" cy="481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6" name="Google Shape;906;p69"/>
                  <p:cNvCxnSpPr/>
                  <p:nvPr/>
                </p:nvCxnSpPr>
                <p:spPr>
                  <a:xfrm>
                    <a:off x="1621857" y="-745959"/>
                    <a:ext cx="0" cy="481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7" name="Google Shape;907;p69"/>
                  <p:cNvCxnSpPr/>
                  <p:nvPr/>
                </p:nvCxnSpPr>
                <p:spPr>
                  <a:xfrm>
                    <a:off x="1797518" y="-745959"/>
                    <a:ext cx="0" cy="481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  <p:cxnSp>
            <p:nvCxnSpPr>
              <p:cNvPr id="908" name="Google Shape;908;p69"/>
              <p:cNvCxnSpPr/>
              <p:nvPr/>
            </p:nvCxnSpPr>
            <p:spPr>
              <a:xfrm rot="10800000">
                <a:off x="-3260542" y="3739408"/>
                <a:ext cx="143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9" name="Google Shape;909;p69"/>
              <p:cNvCxnSpPr/>
              <p:nvPr/>
            </p:nvCxnSpPr>
            <p:spPr>
              <a:xfrm rot="10800000">
                <a:off x="-3260977" y="3713352"/>
                <a:ext cx="142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0" name="Google Shape;910;p69"/>
              <p:cNvCxnSpPr/>
              <p:nvPr/>
            </p:nvCxnSpPr>
            <p:spPr>
              <a:xfrm rot="10800000">
                <a:off x="-3260977" y="3689677"/>
                <a:ext cx="142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1" name="Google Shape;911;p69"/>
              <p:cNvCxnSpPr/>
              <p:nvPr/>
            </p:nvCxnSpPr>
            <p:spPr>
              <a:xfrm rot="10800000">
                <a:off x="-3260977" y="3663621"/>
                <a:ext cx="142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912" name="Google Shape;912;p69"/>
              <p:cNvSpPr/>
              <p:nvPr/>
            </p:nvSpPr>
            <p:spPr>
              <a:xfrm>
                <a:off x="-3261070" y="3620931"/>
                <a:ext cx="142800" cy="24900"/>
              </a:xfrm>
              <a:prstGeom prst="rect">
                <a:avLst/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193E"/>
                  </a:solidFill>
                  <a:latin typeface="Overpass Medium"/>
                  <a:ea typeface="Overpass Medium"/>
                  <a:cs typeface="Overpass Medium"/>
                  <a:sym typeface="Overpass Medium"/>
                </a:endParaRPr>
              </a:p>
            </p:txBody>
          </p:sp>
          <p:grpSp>
            <p:nvGrpSpPr>
              <p:cNvPr id="913" name="Google Shape;913;p69"/>
              <p:cNvGrpSpPr/>
              <p:nvPr/>
            </p:nvGrpSpPr>
            <p:grpSpPr>
              <a:xfrm rot="2700000">
                <a:off x="-3158137" y="3649923"/>
                <a:ext cx="34403" cy="147357"/>
                <a:chOff x="3148279" y="-836646"/>
                <a:chExt cx="132353" cy="596095"/>
              </a:xfrm>
            </p:grpSpPr>
            <p:sp>
              <p:nvSpPr>
                <p:cNvPr id="914" name="Google Shape;914;p69"/>
                <p:cNvSpPr/>
                <p:nvPr/>
              </p:nvSpPr>
              <p:spPr>
                <a:xfrm>
                  <a:off x="3148632" y="-725510"/>
                  <a:ext cx="132000" cy="281400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193E"/>
                    </a:solidFill>
                    <a:latin typeface="Overpass Medium"/>
                    <a:ea typeface="Overpass Medium"/>
                    <a:cs typeface="Overpass Medium"/>
                    <a:sym typeface="Overpass Medium"/>
                  </a:endParaRPr>
                </a:p>
              </p:txBody>
            </p:sp>
            <p:sp>
              <p:nvSpPr>
                <p:cNvPr id="915" name="Google Shape;915;p69"/>
                <p:cNvSpPr/>
                <p:nvPr/>
              </p:nvSpPr>
              <p:spPr>
                <a:xfrm>
                  <a:off x="3148556" y="-836646"/>
                  <a:ext cx="132000" cy="87600"/>
                </a:xfrm>
                <a:prstGeom prst="round2SameRect">
                  <a:avLst>
                    <a:gd fmla="val 50000" name="adj1"/>
                    <a:gd fmla="val 0" name="adj2"/>
                  </a:avLst>
                </a:pr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193E"/>
                    </a:solidFill>
                    <a:latin typeface="Overpass Medium"/>
                    <a:ea typeface="Overpass Medium"/>
                    <a:cs typeface="Overpass Medium"/>
                    <a:sym typeface="Overpass Medium"/>
                  </a:endParaRPr>
                </a:p>
              </p:txBody>
            </p:sp>
            <p:sp>
              <p:nvSpPr>
                <p:cNvPr id="916" name="Google Shape;916;p69"/>
                <p:cNvSpPr/>
                <p:nvPr/>
              </p:nvSpPr>
              <p:spPr>
                <a:xfrm rot="10800000">
                  <a:off x="3148279" y="-420251"/>
                  <a:ext cx="132000" cy="1797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193E"/>
                    </a:solidFill>
                    <a:latin typeface="Overpass Medium"/>
                    <a:ea typeface="Overpass Medium"/>
                    <a:cs typeface="Overpass Medium"/>
                    <a:sym typeface="Overpass Medium"/>
                  </a:endParaRPr>
                </a:p>
              </p:txBody>
            </p:sp>
          </p:grpSp>
        </p:grpSp>
      </p:grpSp>
      <p:sp>
        <p:nvSpPr>
          <p:cNvPr id="917" name="Google Shape;917;p69"/>
          <p:cNvSpPr/>
          <p:nvPr/>
        </p:nvSpPr>
        <p:spPr>
          <a:xfrm>
            <a:off x="296709" y="276508"/>
            <a:ext cx="35931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000" lIns="180000" spcFirstLastPara="1" rIns="180000" wrap="square" tIns="14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Calibri"/>
              <a:buNone/>
            </a:pPr>
            <a:r>
              <a:rPr b="1" i="0" lang="nl" sz="105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INSERT/FORMAT CHART</a:t>
            </a:r>
            <a:endParaRPr/>
          </a:p>
        </p:txBody>
      </p:sp>
      <p:sp>
        <p:nvSpPr>
          <p:cNvPr id="918" name="Google Shape;918;p69"/>
          <p:cNvSpPr/>
          <p:nvPr/>
        </p:nvSpPr>
        <p:spPr>
          <a:xfrm>
            <a:off x="479287" y="741831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19" name="Google Shape;919;p69"/>
          <p:cNvSpPr/>
          <p:nvPr/>
        </p:nvSpPr>
        <p:spPr>
          <a:xfrm>
            <a:off x="763459" y="741831"/>
            <a:ext cx="2944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necessary, delete the existing chart using the "</a:t>
            </a:r>
            <a:r>
              <a:rPr b="1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Backspace Key</a:t>
            </a: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". Click on the icon to insert a new chart.</a:t>
            </a:r>
            <a:endParaRPr/>
          </a:p>
        </p:txBody>
      </p:sp>
      <p:sp>
        <p:nvSpPr>
          <p:cNvPr id="920" name="Google Shape;920;p69"/>
          <p:cNvSpPr/>
          <p:nvPr/>
        </p:nvSpPr>
        <p:spPr>
          <a:xfrm>
            <a:off x="479287" y="1712346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21" name="Google Shape;921;p69"/>
          <p:cNvSpPr/>
          <p:nvPr/>
        </p:nvSpPr>
        <p:spPr>
          <a:xfrm>
            <a:off x="763459" y="1712347"/>
            <a:ext cx="2944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desired chart and click "</a:t>
            </a:r>
            <a:r>
              <a:rPr b="1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</a:t>
            </a: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/>
          </a:p>
        </p:txBody>
      </p:sp>
      <p:grpSp>
        <p:nvGrpSpPr>
          <p:cNvPr id="922" name="Google Shape;922;p69"/>
          <p:cNvGrpSpPr/>
          <p:nvPr/>
        </p:nvGrpSpPr>
        <p:grpSpPr>
          <a:xfrm>
            <a:off x="771555" y="1989998"/>
            <a:ext cx="825600" cy="209700"/>
            <a:chOff x="13504624" y="2482850"/>
            <a:chExt cx="825600" cy="209700"/>
          </a:xfrm>
        </p:grpSpPr>
        <p:sp>
          <p:nvSpPr>
            <p:cNvPr id="923" name="Google Shape;923;p69"/>
            <p:cNvSpPr/>
            <p:nvPr/>
          </p:nvSpPr>
          <p:spPr>
            <a:xfrm>
              <a:off x="13504624" y="2482850"/>
              <a:ext cx="825600" cy="209700"/>
            </a:xfrm>
            <a:prstGeom prst="rect">
              <a:avLst/>
            </a:prstGeom>
            <a:solidFill>
              <a:srgbClr val="E5F1FB"/>
            </a:solidFill>
            <a:ln cap="flat" cmpd="sng" w="12700">
              <a:solidFill>
                <a:srgbClr val="0B7ED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1080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cxnSp>
          <p:nvCxnSpPr>
            <p:cNvPr id="924" name="Google Shape;924;p69"/>
            <p:cNvCxnSpPr/>
            <p:nvPr/>
          </p:nvCxnSpPr>
          <p:spPr>
            <a:xfrm>
              <a:off x="14155269" y="2515250"/>
              <a:ext cx="0" cy="1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5" name="Google Shape;925;p69"/>
            <p:cNvSpPr/>
            <p:nvPr/>
          </p:nvSpPr>
          <p:spPr>
            <a:xfrm rot="10800000">
              <a:off x="14195955" y="2567051"/>
              <a:ext cx="87000" cy="510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t/>
              </a:r>
              <a:endParaRPr b="1" i="0" sz="900" u="none" cap="none" strike="noStrike">
                <a:solidFill>
                  <a:srgbClr val="00193E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926" name="Google Shape;926;p69"/>
          <p:cNvGrpSpPr/>
          <p:nvPr/>
        </p:nvGrpSpPr>
        <p:grpSpPr>
          <a:xfrm>
            <a:off x="766275" y="1186932"/>
            <a:ext cx="289416" cy="315000"/>
            <a:chOff x="7322769" y="-310267"/>
            <a:chExt cx="289416" cy="315000"/>
          </a:xfrm>
        </p:grpSpPr>
        <p:sp>
          <p:nvSpPr>
            <p:cNvPr id="927" name="Google Shape;927;p69"/>
            <p:cNvSpPr/>
            <p:nvPr/>
          </p:nvSpPr>
          <p:spPr>
            <a:xfrm>
              <a:off x="7322769" y="-211712"/>
              <a:ext cx="79200" cy="216300"/>
            </a:xfrm>
            <a:prstGeom prst="rect">
              <a:avLst/>
            </a:prstGeom>
            <a:solidFill>
              <a:srgbClr val="4D82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sp>
          <p:nvSpPr>
            <p:cNvPr id="928" name="Google Shape;928;p69"/>
            <p:cNvSpPr/>
            <p:nvPr/>
          </p:nvSpPr>
          <p:spPr>
            <a:xfrm>
              <a:off x="7427035" y="-310267"/>
              <a:ext cx="79200" cy="31500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sp>
          <p:nvSpPr>
            <p:cNvPr id="929" name="Google Shape;929;p69"/>
            <p:cNvSpPr/>
            <p:nvPr/>
          </p:nvSpPr>
          <p:spPr>
            <a:xfrm>
              <a:off x="7532985" y="-240134"/>
              <a:ext cx="79200" cy="2448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sp>
        <p:nvSpPr>
          <p:cNvPr id="930" name="Google Shape;930;p69"/>
          <p:cNvSpPr/>
          <p:nvPr/>
        </p:nvSpPr>
        <p:spPr>
          <a:xfrm>
            <a:off x="479287" y="2470707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69"/>
          <p:cNvSpPr/>
          <p:nvPr/>
        </p:nvSpPr>
        <p:spPr>
          <a:xfrm>
            <a:off x="763459" y="2470708"/>
            <a:ext cx="2944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the chart format by clicking on the chart elements that you wish to format and navigating to the "</a:t>
            </a:r>
            <a:r>
              <a:rPr b="1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Chart Tools - Format</a:t>
            </a:r>
            <a:r>
              <a:rPr b="0" i="0" lang="nl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tab.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69"/>
          <p:cNvSpPr/>
          <p:nvPr/>
        </p:nvSpPr>
        <p:spPr>
          <a:xfrm>
            <a:off x="4486558" y="276508"/>
            <a:ext cx="3593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000" lIns="180000" spcFirstLastPara="1" rIns="180000" wrap="square" tIns="14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Calibri"/>
              <a:buNone/>
            </a:pPr>
            <a:r>
              <a:rPr b="1" i="0" lang="nl" sz="105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INSERT/FORMAT TABLE</a:t>
            </a:r>
            <a:endParaRPr b="1" i="0" sz="105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69"/>
          <p:cNvSpPr/>
          <p:nvPr/>
        </p:nvSpPr>
        <p:spPr>
          <a:xfrm>
            <a:off x="4669136" y="741831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34" name="Google Shape;934;p69"/>
          <p:cNvSpPr/>
          <p:nvPr/>
        </p:nvSpPr>
        <p:spPr>
          <a:xfrm>
            <a:off x="4953307" y="741831"/>
            <a:ext cx="3126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3E"/>
              </a:buClr>
              <a:buSzPts val="1050"/>
              <a:buFont typeface="Calibri"/>
              <a:buNone/>
            </a:pP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If necessary, delete the existing table using the "</a:t>
            </a:r>
            <a:r>
              <a:rPr b="1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Backspace Key</a:t>
            </a: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". Click on the icon to insert a new table</a:t>
            </a:r>
            <a:endParaRPr/>
          </a:p>
        </p:txBody>
      </p:sp>
      <p:sp>
        <p:nvSpPr>
          <p:cNvPr id="935" name="Google Shape;935;p69"/>
          <p:cNvSpPr/>
          <p:nvPr/>
        </p:nvSpPr>
        <p:spPr>
          <a:xfrm>
            <a:off x="4669136" y="1707933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36" name="Google Shape;936;p69"/>
          <p:cNvSpPr/>
          <p:nvPr/>
        </p:nvSpPr>
        <p:spPr>
          <a:xfrm>
            <a:off x="4953308" y="1707934"/>
            <a:ext cx="2944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3E"/>
              </a:buClr>
              <a:buSzPts val="1050"/>
              <a:buFont typeface="Calibri"/>
              <a:buNone/>
            </a:pP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Select the desired table and click "</a:t>
            </a:r>
            <a:r>
              <a:rPr b="1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Insert</a:t>
            </a: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/>
          </a:p>
        </p:txBody>
      </p:sp>
      <p:grpSp>
        <p:nvGrpSpPr>
          <p:cNvPr id="937" name="Google Shape;937;p69"/>
          <p:cNvGrpSpPr/>
          <p:nvPr/>
        </p:nvGrpSpPr>
        <p:grpSpPr>
          <a:xfrm>
            <a:off x="5075278" y="1989481"/>
            <a:ext cx="825600" cy="209700"/>
            <a:chOff x="13504624" y="2482850"/>
            <a:chExt cx="825600" cy="209700"/>
          </a:xfrm>
        </p:grpSpPr>
        <p:sp>
          <p:nvSpPr>
            <p:cNvPr id="938" name="Google Shape;938;p69"/>
            <p:cNvSpPr/>
            <p:nvPr/>
          </p:nvSpPr>
          <p:spPr>
            <a:xfrm>
              <a:off x="13504624" y="2482850"/>
              <a:ext cx="825600" cy="209700"/>
            </a:xfrm>
            <a:prstGeom prst="rect">
              <a:avLst/>
            </a:prstGeom>
            <a:solidFill>
              <a:srgbClr val="E5F1FB"/>
            </a:solidFill>
            <a:ln cap="flat" cmpd="sng" w="12700">
              <a:solidFill>
                <a:srgbClr val="0B7ED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1080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93E"/>
                </a:buClr>
                <a:buSzPts val="900"/>
                <a:buFont typeface="Calibri"/>
                <a:buNone/>
              </a:pPr>
              <a:r>
                <a:rPr b="0" i="0" lang="nl" sz="900" u="none" cap="none" strike="noStrike">
                  <a:solidFill>
                    <a:srgbClr val="00193E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cxnSp>
          <p:nvCxnSpPr>
            <p:cNvPr id="939" name="Google Shape;939;p69"/>
            <p:cNvCxnSpPr/>
            <p:nvPr/>
          </p:nvCxnSpPr>
          <p:spPr>
            <a:xfrm>
              <a:off x="14155269" y="2515250"/>
              <a:ext cx="0" cy="1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0" name="Google Shape;940;p69"/>
            <p:cNvSpPr/>
            <p:nvPr/>
          </p:nvSpPr>
          <p:spPr>
            <a:xfrm rot="10800000">
              <a:off x="14195955" y="2567051"/>
              <a:ext cx="87000" cy="510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t/>
              </a:r>
              <a:endParaRPr b="1" i="0" sz="900" u="none" cap="none" strike="noStrike">
                <a:solidFill>
                  <a:srgbClr val="00193E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sp>
        <p:nvSpPr>
          <p:cNvPr id="941" name="Google Shape;941;p69"/>
          <p:cNvSpPr/>
          <p:nvPr/>
        </p:nvSpPr>
        <p:spPr>
          <a:xfrm>
            <a:off x="4669136" y="2418671"/>
            <a:ext cx="144000" cy="14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1" i="0" lang="nl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942" name="Google Shape;942;p69"/>
          <p:cNvSpPr/>
          <p:nvPr/>
        </p:nvSpPr>
        <p:spPr>
          <a:xfrm>
            <a:off x="4959284" y="2418672"/>
            <a:ext cx="2944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3E"/>
              </a:buClr>
              <a:buSzPts val="1050"/>
              <a:buFont typeface="Calibri"/>
              <a:buNone/>
            </a:pP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Change the table layout by clicking on the table elements that you wish to change and navigating to the "</a:t>
            </a:r>
            <a:r>
              <a:rPr b="1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Table Layout </a:t>
            </a: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Table Design</a:t>
            </a:r>
            <a:r>
              <a:rPr b="0" i="0" lang="nl" sz="1050" u="none" cap="none" strike="noStrike">
                <a:solidFill>
                  <a:srgbClr val="00193E"/>
                </a:solidFill>
                <a:latin typeface="Calibri"/>
                <a:ea typeface="Calibri"/>
                <a:cs typeface="Calibri"/>
                <a:sym typeface="Calibri"/>
              </a:rPr>
              <a:t>" tab.</a:t>
            </a:r>
            <a:endParaRPr/>
          </a:p>
        </p:txBody>
      </p:sp>
      <p:grpSp>
        <p:nvGrpSpPr>
          <p:cNvPr id="943" name="Google Shape;943;p69"/>
          <p:cNvGrpSpPr/>
          <p:nvPr/>
        </p:nvGrpSpPr>
        <p:grpSpPr>
          <a:xfrm>
            <a:off x="5075166" y="1176858"/>
            <a:ext cx="426689" cy="356474"/>
            <a:chOff x="-3261070" y="3620931"/>
            <a:chExt cx="143928" cy="118477"/>
          </a:xfrm>
        </p:grpSpPr>
        <p:sp>
          <p:nvSpPr>
            <p:cNvPr id="944" name="Google Shape;944;p69"/>
            <p:cNvSpPr/>
            <p:nvPr/>
          </p:nvSpPr>
          <p:spPr>
            <a:xfrm>
              <a:off x="-3261070" y="3643881"/>
              <a:ext cx="143100" cy="9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grpSp>
          <p:nvGrpSpPr>
            <p:cNvPr id="945" name="Google Shape;945;p69"/>
            <p:cNvGrpSpPr/>
            <p:nvPr/>
          </p:nvGrpSpPr>
          <p:grpSpPr>
            <a:xfrm>
              <a:off x="-3261061" y="3622095"/>
              <a:ext cx="141120" cy="117307"/>
              <a:chOff x="1094874" y="-878307"/>
              <a:chExt cx="867364" cy="613530"/>
            </a:xfrm>
          </p:grpSpPr>
          <p:cxnSp>
            <p:nvCxnSpPr>
              <p:cNvPr id="946" name="Google Shape;946;p69"/>
              <p:cNvCxnSpPr/>
              <p:nvPr/>
            </p:nvCxnSpPr>
            <p:spPr>
              <a:xfrm>
                <a:off x="1094874" y="-878305"/>
                <a:ext cx="0" cy="61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69"/>
              <p:cNvCxnSpPr/>
              <p:nvPr/>
            </p:nvCxnSpPr>
            <p:spPr>
              <a:xfrm>
                <a:off x="1962238" y="-878306"/>
                <a:ext cx="0" cy="61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948" name="Google Shape;948;p69"/>
              <p:cNvGrpSpPr/>
              <p:nvPr/>
            </p:nvGrpSpPr>
            <p:grpSpPr>
              <a:xfrm>
                <a:off x="1270535" y="-878307"/>
                <a:ext cx="526983" cy="613530"/>
                <a:chOff x="1270535" y="-745959"/>
                <a:chExt cx="526983" cy="481200"/>
              </a:xfrm>
            </p:grpSpPr>
            <p:cxnSp>
              <p:nvCxnSpPr>
                <p:cNvPr id="949" name="Google Shape;949;p69"/>
                <p:cNvCxnSpPr/>
                <p:nvPr/>
              </p:nvCxnSpPr>
              <p:spPr>
                <a:xfrm>
                  <a:off x="1446196" y="-745959"/>
                  <a:ext cx="0" cy="48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50" name="Google Shape;950;p69"/>
                <p:cNvCxnSpPr/>
                <p:nvPr/>
              </p:nvCxnSpPr>
              <p:spPr>
                <a:xfrm>
                  <a:off x="1270535" y="-745959"/>
                  <a:ext cx="0" cy="48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51" name="Google Shape;951;p69"/>
                <p:cNvCxnSpPr/>
                <p:nvPr/>
              </p:nvCxnSpPr>
              <p:spPr>
                <a:xfrm>
                  <a:off x="1621857" y="-745959"/>
                  <a:ext cx="0" cy="48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52" name="Google Shape;952;p69"/>
                <p:cNvCxnSpPr/>
                <p:nvPr/>
              </p:nvCxnSpPr>
              <p:spPr>
                <a:xfrm>
                  <a:off x="1797518" y="-745959"/>
                  <a:ext cx="0" cy="48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953" name="Google Shape;953;p69"/>
            <p:cNvCxnSpPr/>
            <p:nvPr/>
          </p:nvCxnSpPr>
          <p:spPr>
            <a:xfrm rot="10800000">
              <a:off x="-3260542" y="3739408"/>
              <a:ext cx="143400" cy="0"/>
            </a:xfrm>
            <a:prstGeom prst="straightConnector1">
              <a:avLst/>
            </a:prstGeom>
            <a:noFill/>
            <a:ln cap="flat" cmpd="sng" w="9525">
              <a:solidFill>
                <a:srgbClr val="81818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4" name="Google Shape;954;p69"/>
            <p:cNvCxnSpPr/>
            <p:nvPr/>
          </p:nvCxnSpPr>
          <p:spPr>
            <a:xfrm rot="10800000">
              <a:off x="-3260977" y="3713352"/>
              <a:ext cx="142800" cy="0"/>
            </a:xfrm>
            <a:prstGeom prst="straightConnector1">
              <a:avLst/>
            </a:prstGeom>
            <a:noFill/>
            <a:ln cap="flat" cmpd="sng" w="9525">
              <a:solidFill>
                <a:srgbClr val="81818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5" name="Google Shape;955;p69"/>
            <p:cNvCxnSpPr/>
            <p:nvPr/>
          </p:nvCxnSpPr>
          <p:spPr>
            <a:xfrm rot="10800000">
              <a:off x="-3260977" y="3689677"/>
              <a:ext cx="142800" cy="0"/>
            </a:xfrm>
            <a:prstGeom prst="straightConnector1">
              <a:avLst/>
            </a:prstGeom>
            <a:noFill/>
            <a:ln cap="flat" cmpd="sng" w="9525">
              <a:solidFill>
                <a:srgbClr val="81818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6" name="Google Shape;956;p69"/>
            <p:cNvCxnSpPr/>
            <p:nvPr/>
          </p:nvCxnSpPr>
          <p:spPr>
            <a:xfrm rot="10800000">
              <a:off x="-3260977" y="3663621"/>
              <a:ext cx="142800" cy="0"/>
            </a:xfrm>
            <a:prstGeom prst="straightConnector1">
              <a:avLst/>
            </a:prstGeom>
            <a:noFill/>
            <a:ln cap="flat" cmpd="sng" w="9525">
              <a:solidFill>
                <a:srgbClr val="81818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57" name="Google Shape;957;p69"/>
            <p:cNvSpPr/>
            <p:nvPr/>
          </p:nvSpPr>
          <p:spPr>
            <a:xfrm>
              <a:off x="-3261070" y="3620931"/>
              <a:ext cx="142800" cy="24900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5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/ End Slide - FFP">
  <p:cSld name="Start / End Slide - FFP">
    <p:bg>
      <p:bgPr>
        <a:solidFill>
          <a:schemeClr val="accent1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/>
          <p:nvPr/>
        </p:nvSpPr>
        <p:spPr>
          <a:xfrm flipH="1" rot="10800000">
            <a:off x="2431053" y="1689566"/>
            <a:ext cx="4282567" cy="1763926"/>
          </a:xfrm>
          <a:custGeom>
            <a:rect b="b" l="l" r="r" t="t"/>
            <a:pathLst>
              <a:path extrusionOk="0" h="1763926" w="4282567">
                <a:moveTo>
                  <a:pt x="2842196" y="256092"/>
                </a:moveTo>
                <a:cubicBezTo>
                  <a:pt x="2799281" y="256092"/>
                  <a:pt x="2757966" y="220192"/>
                  <a:pt x="2757966" y="167776"/>
                </a:cubicBezTo>
                <a:lnTo>
                  <a:pt x="2757966" y="166970"/>
                </a:lnTo>
                <a:cubicBezTo>
                  <a:pt x="2757966" y="114129"/>
                  <a:pt x="2799281" y="78634"/>
                  <a:pt x="2842196" y="78634"/>
                </a:cubicBezTo>
                <a:cubicBezTo>
                  <a:pt x="2887177" y="78634"/>
                  <a:pt x="2923206" y="111307"/>
                  <a:pt x="2923206" y="166567"/>
                </a:cubicBezTo>
                <a:lnTo>
                  <a:pt x="2923206" y="167373"/>
                </a:lnTo>
                <a:cubicBezTo>
                  <a:pt x="2923206" y="221404"/>
                  <a:pt x="2885535" y="256092"/>
                  <a:pt x="2842196" y="256092"/>
                </a:cubicBezTo>
                <a:close/>
                <a:moveTo>
                  <a:pt x="2593211" y="256490"/>
                </a:moveTo>
                <a:cubicBezTo>
                  <a:pt x="2544201" y="256490"/>
                  <a:pt x="2508961" y="216556"/>
                  <a:pt x="2508961" y="168153"/>
                </a:cubicBezTo>
                <a:lnTo>
                  <a:pt x="2508961" y="167368"/>
                </a:lnTo>
                <a:cubicBezTo>
                  <a:pt x="2508961" y="117755"/>
                  <a:pt x="2546226" y="78224"/>
                  <a:pt x="2594001" y="78224"/>
                </a:cubicBezTo>
                <a:cubicBezTo>
                  <a:pt x="2643012" y="78224"/>
                  <a:pt x="2678252" y="118158"/>
                  <a:pt x="2678252" y="166561"/>
                </a:cubicBezTo>
                <a:lnTo>
                  <a:pt x="2678252" y="167368"/>
                </a:lnTo>
                <a:cubicBezTo>
                  <a:pt x="2678252" y="216960"/>
                  <a:pt x="2640986" y="256490"/>
                  <a:pt x="2593211" y="256490"/>
                </a:cubicBezTo>
                <a:close/>
                <a:moveTo>
                  <a:pt x="1649705" y="256490"/>
                </a:moveTo>
                <a:cubicBezTo>
                  <a:pt x="1600694" y="256490"/>
                  <a:pt x="1565476" y="216556"/>
                  <a:pt x="1565476" y="168153"/>
                </a:cubicBezTo>
                <a:lnTo>
                  <a:pt x="1565476" y="167368"/>
                </a:lnTo>
                <a:cubicBezTo>
                  <a:pt x="1565476" y="117755"/>
                  <a:pt x="1602718" y="78224"/>
                  <a:pt x="1650515" y="78224"/>
                </a:cubicBezTo>
                <a:cubicBezTo>
                  <a:pt x="1699527" y="78224"/>
                  <a:pt x="1734745" y="118158"/>
                  <a:pt x="1734745" y="166561"/>
                </a:cubicBezTo>
                <a:lnTo>
                  <a:pt x="1734745" y="167368"/>
                </a:lnTo>
                <a:cubicBezTo>
                  <a:pt x="1734745" y="216960"/>
                  <a:pt x="1697481" y="256490"/>
                  <a:pt x="1649705" y="256490"/>
                </a:cubicBezTo>
                <a:close/>
                <a:moveTo>
                  <a:pt x="3144436" y="256895"/>
                </a:moveTo>
                <a:cubicBezTo>
                  <a:pt x="3103526" y="256895"/>
                  <a:pt x="3071953" y="222610"/>
                  <a:pt x="3068309" y="177031"/>
                </a:cubicBezTo>
                <a:lnTo>
                  <a:pt x="3218561" y="177031"/>
                </a:lnTo>
                <a:cubicBezTo>
                  <a:pt x="3215725" y="218576"/>
                  <a:pt x="3191826" y="256895"/>
                  <a:pt x="3144436" y="256895"/>
                </a:cubicBezTo>
                <a:close/>
                <a:moveTo>
                  <a:pt x="2366955" y="256895"/>
                </a:moveTo>
                <a:cubicBezTo>
                  <a:pt x="2326045" y="256895"/>
                  <a:pt x="2294473" y="222610"/>
                  <a:pt x="2290827" y="177031"/>
                </a:cubicBezTo>
                <a:lnTo>
                  <a:pt x="2441080" y="177031"/>
                </a:lnTo>
                <a:cubicBezTo>
                  <a:pt x="2438245" y="218576"/>
                  <a:pt x="2414347" y="256895"/>
                  <a:pt x="2366955" y="256895"/>
                </a:cubicBezTo>
                <a:close/>
                <a:moveTo>
                  <a:pt x="1907179" y="273437"/>
                </a:moveTo>
                <a:lnTo>
                  <a:pt x="1907179" y="251655"/>
                </a:lnTo>
                <a:lnTo>
                  <a:pt x="1905155" y="251655"/>
                </a:lnTo>
                <a:cubicBezTo>
                  <a:pt x="1857379" y="251655"/>
                  <a:pt x="1815658" y="215778"/>
                  <a:pt x="1815658" y="148818"/>
                </a:cubicBezTo>
                <a:lnTo>
                  <a:pt x="1815658" y="64537"/>
                </a:lnTo>
                <a:lnTo>
                  <a:pt x="1795812" y="64537"/>
                </a:lnTo>
                <a:lnTo>
                  <a:pt x="1795812" y="270209"/>
                </a:lnTo>
                <a:lnTo>
                  <a:pt x="1815658" y="270209"/>
                </a:lnTo>
                <a:lnTo>
                  <a:pt x="1815658" y="211722"/>
                </a:lnTo>
                <a:cubicBezTo>
                  <a:pt x="1831861" y="248450"/>
                  <a:pt x="1866289" y="275072"/>
                  <a:pt x="1907179" y="273437"/>
                </a:cubicBezTo>
                <a:close/>
                <a:moveTo>
                  <a:pt x="2594001" y="275044"/>
                </a:moveTo>
                <a:cubicBezTo>
                  <a:pt x="2655163" y="275044"/>
                  <a:pt x="2699719" y="225834"/>
                  <a:pt x="2699719" y="168153"/>
                </a:cubicBezTo>
                <a:lnTo>
                  <a:pt x="2699719" y="167368"/>
                </a:lnTo>
                <a:cubicBezTo>
                  <a:pt x="2699719" y="109687"/>
                  <a:pt x="2654736" y="59692"/>
                  <a:pt x="2593211" y="59692"/>
                </a:cubicBezTo>
                <a:cubicBezTo>
                  <a:pt x="2532048" y="59692"/>
                  <a:pt x="2487494" y="108880"/>
                  <a:pt x="2487494" y="166561"/>
                </a:cubicBezTo>
                <a:lnTo>
                  <a:pt x="2487494" y="167368"/>
                </a:lnTo>
                <a:cubicBezTo>
                  <a:pt x="2487494" y="225028"/>
                  <a:pt x="2532453" y="275044"/>
                  <a:pt x="2594001" y="275044"/>
                </a:cubicBezTo>
                <a:close/>
                <a:moveTo>
                  <a:pt x="1650515" y="275044"/>
                </a:moveTo>
                <a:cubicBezTo>
                  <a:pt x="1711656" y="275044"/>
                  <a:pt x="1756212" y="225834"/>
                  <a:pt x="1756212" y="168153"/>
                </a:cubicBezTo>
                <a:lnTo>
                  <a:pt x="1756212" y="167368"/>
                </a:lnTo>
                <a:cubicBezTo>
                  <a:pt x="1756212" y="109687"/>
                  <a:pt x="1711251" y="59692"/>
                  <a:pt x="1649705" y="59692"/>
                </a:cubicBezTo>
                <a:cubicBezTo>
                  <a:pt x="1588543" y="59692"/>
                  <a:pt x="1544009" y="108880"/>
                  <a:pt x="1544009" y="166561"/>
                </a:cubicBezTo>
                <a:lnTo>
                  <a:pt x="1544009" y="167368"/>
                </a:lnTo>
                <a:cubicBezTo>
                  <a:pt x="1544009" y="225028"/>
                  <a:pt x="1588948" y="275044"/>
                  <a:pt x="1650515" y="275044"/>
                </a:cubicBezTo>
                <a:close/>
                <a:moveTo>
                  <a:pt x="3145268" y="275048"/>
                </a:moveTo>
                <a:cubicBezTo>
                  <a:pt x="3203169" y="275048"/>
                  <a:pt x="3240028" y="228257"/>
                  <a:pt x="3240028" y="167370"/>
                </a:cubicBezTo>
                <a:cubicBezTo>
                  <a:pt x="3240028" y="163719"/>
                  <a:pt x="3240028" y="162509"/>
                  <a:pt x="3239623" y="159282"/>
                </a:cubicBezTo>
                <a:lnTo>
                  <a:pt x="3068309" y="159282"/>
                </a:lnTo>
                <a:cubicBezTo>
                  <a:pt x="3071953" y="108076"/>
                  <a:pt x="3108814" y="78228"/>
                  <a:pt x="3149297" y="78228"/>
                </a:cubicBezTo>
                <a:cubicBezTo>
                  <a:pt x="3181295" y="78228"/>
                  <a:pt x="3203169" y="92344"/>
                  <a:pt x="3220181" y="110497"/>
                </a:cubicBezTo>
                <a:lnTo>
                  <a:pt x="3233953" y="98396"/>
                </a:lnTo>
                <a:cubicBezTo>
                  <a:pt x="3212891" y="75807"/>
                  <a:pt x="3188182" y="59694"/>
                  <a:pt x="3148509" y="59694"/>
                </a:cubicBezTo>
                <a:cubicBezTo>
                  <a:pt x="3094232" y="59694"/>
                  <a:pt x="3047245" y="102832"/>
                  <a:pt x="3047245" y="166946"/>
                </a:cubicBezTo>
                <a:lnTo>
                  <a:pt x="3047245" y="167753"/>
                </a:lnTo>
                <a:cubicBezTo>
                  <a:pt x="3047245" y="227451"/>
                  <a:pt x="3089349" y="275048"/>
                  <a:pt x="3145268" y="275048"/>
                </a:cubicBezTo>
                <a:close/>
                <a:moveTo>
                  <a:pt x="2367787" y="275048"/>
                </a:moveTo>
                <a:cubicBezTo>
                  <a:pt x="2425688" y="275048"/>
                  <a:pt x="2462547" y="228257"/>
                  <a:pt x="2462547" y="167370"/>
                </a:cubicBezTo>
                <a:cubicBezTo>
                  <a:pt x="2462547" y="163719"/>
                  <a:pt x="2462547" y="162509"/>
                  <a:pt x="2462142" y="159282"/>
                </a:cubicBezTo>
                <a:lnTo>
                  <a:pt x="2290827" y="159282"/>
                </a:lnTo>
                <a:cubicBezTo>
                  <a:pt x="2294473" y="108076"/>
                  <a:pt x="2331332" y="78228"/>
                  <a:pt x="2371816" y="78228"/>
                </a:cubicBezTo>
                <a:cubicBezTo>
                  <a:pt x="2403816" y="78228"/>
                  <a:pt x="2425688" y="92344"/>
                  <a:pt x="2442699" y="110497"/>
                </a:cubicBezTo>
                <a:lnTo>
                  <a:pt x="2456472" y="98396"/>
                </a:lnTo>
                <a:cubicBezTo>
                  <a:pt x="2435409" y="75807"/>
                  <a:pt x="2410701" y="59694"/>
                  <a:pt x="2371028" y="59694"/>
                </a:cubicBezTo>
                <a:cubicBezTo>
                  <a:pt x="2316750" y="59694"/>
                  <a:pt x="2269765" y="102832"/>
                  <a:pt x="2269765" y="166946"/>
                </a:cubicBezTo>
                <a:lnTo>
                  <a:pt x="2269765" y="167753"/>
                </a:lnTo>
                <a:cubicBezTo>
                  <a:pt x="2269765" y="227451"/>
                  <a:pt x="2311869" y="275048"/>
                  <a:pt x="2367787" y="275048"/>
                </a:cubicBezTo>
                <a:close/>
                <a:moveTo>
                  <a:pt x="2844242" y="275049"/>
                </a:moveTo>
                <a:cubicBezTo>
                  <a:pt x="2894042" y="275049"/>
                  <a:pt x="2944673" y="235117"/>
                  <a:pt x="2944673" y="168159"/>
                </a:cubicBezTo>
                <a:lnTo>
                  <a:pt x="2944673" y="167373"/>
                </a:lnTo>
                <a:cubicBezTo>
                  <a:pt x="2944673" y="100416"/>
                  <a:pt x="2894042" y="59697"/>
                  <a:pt x="2844242" y="59697"/>
                </a:cubicBezTo>
                <a:cubicBezTo>
                  <a:pt x="2802905" y="59697"/>
                  <a:pt x="2776193" y="83072"/>
                  <a:pt x="2759181" y="108885"/>
                </a:cubicBezTo>
                <a:lnTo>
                  <a:pt x="2759181" y="0"/>
                </a:lnTo>
                <a:lnTo>
                  <a:pt x="2739333" y="0"/>
                </a:lnTo>
                <a:lnTo>
                  <a:pt x="2739333" y="270210"/>
                </a:lnTo>
                <a:lnTo>
                  <a:pt x="2759181" y="270210"/>
                </a:lnTo>
                <a:lnTo>
                  <a:pt x="2759181" y="224226"/>
                </a:lnTo>
                <a:cubicBezTo>
                  <a:pt x="2777002" y="251252"/>
                  <a:pt x="2803332" y="275049"/>
                  <a:pt x="2844242" y="275049"/>
                </a:cubicBezTo>
                <a:close/>
                <a:moveTo>
                  <a:pt x="2064418" y="327467"/>
                </a:moveTo>
                <a:lnTo>
                  <a:pt x="2064418" y="189135"/>
                </a:lnTo>
                <a:lnTo>
                  <a:pt x="2142165" y="189135"/>
                </a:lnTo>
                <a:cubicBezTo>
                  <a:pt x="2194843" y="189135"/>
                  <a:pt x="2230467" y="216563"/>
                  <a:pt x="2230467" y="258513"/>
                </a:cubicBezTo>
                <a:lnTo>
                  <a:pt x="2230467" y="259320"/>
                </a:lnTo>
                <a:cubicBezTo>
                  <a:pt x="2230467" y="304071"/>
                  <a:pt x="2195632" y="327467"/>
                  <a:pt x="2144596" y="327467"/>
                </a:cubicBezTo>
                <a:close/>
                <a:moveTo>
                  <a:pt x="2043354" y="346827"/>
                </a:moveTo>
                <a:lnTo>
                  <a:pt x="2146216" y="346827"/>
                </a:lnTo>
                <a:cubicBezTo>
                  <a:pt x="2208593" y="346827"/>
                  <a:pt x="2251529" y="314961"/>
                  <a:pt x="2251529" y="260508"/>
                </a:cubicBezTo>
                <a:lnTo>
                  <a:pt x="2251529" y="259701"/>
                </a:lnTo>
                <a:cubicBezTo>
                  <a:pt x="2251529" y="200429"/>
                  <a:pt x="2200088" y="169773"/>
                  <a:pt x="2140950" y="169773"/>
                </a:cubicBezTo>
                <a:lnTo>
                  <a:pt x="2064418" y="169773"/>
                </a:lnTo>
                <a:lnTo>
                  <a:pt x="2064418" y="64516"/>
                </a:lnTo>
                <a:lnTo>
                  <a:pt x="2043354" y="64516"/>
                </a:lnTo>
                <a:close/>
                <a:moveTo>
                  <a:pt x="2986253" y="358869"/>
                </a:moveTo>
                <a:lnTo>
                  <a:pt x="3006123" y="358869"/>
                </a:lnTo>
                <a:lnTo>
                  <a:pt x="3006123" y="64458"/>
                </a:lnTo>
                <a:lnTo>
                  <a:pt x="2986253" y="64458"/>
                </a:lnTo>
                <a:close/>
                <a:moveTo>
                  <a:pt x="1513709" y="360137"/>
                </a:moveTo>
                <a:cubicBezTo>
                  <a:pt x="1526265" y="360137"/>
                  <a:pt x="1535177" y="358525"/>
                  <a:pt x="1544493" y="355297"/>
                </a:cubicBezTo>
                <a:lnTo>
                  <a:pt x="1544493" y="336743"/>
                </a:lnTo>
                <a:cubicBezTo>
                  <a:pt x="1532747" y="340372"/>
                  <a:pt x="1524241" y="341987"/>
                  <a:pt x="1513709" y="341987"/>
                </a:cubicBezTo>
                <a:cubicBezTo>
                  <a:pt x="1485355" y="341987"/>
                  <a:pt x="1471990" y="325046"/>
                  <a:pt x="1471990" y="289953"/>
                </a:cubicBezTo>
                <a:lnTo>
                  <a:pt x="1471990" y="270187"/>
                </a:lnTo>
                <a:lnTo>
                  <a:pt x="1544066" y="270187"/>
                </a:lnTo>
                <a:lnTo>
                  <a:pt x="1544066" y="252058"/>
                </a:lnTo>
                <a:lnTo>
                  <a:pt x="1471990" y="252058"/>
                </a:lnTo>
                <a:lnTo>
                  <a:pt x="1471990" y="64516"/>
                </a:lnTo>
                <a:lnTo>
                  <a:pt x="1452142" y="64516"/>
                </a:lnTo>
                <a:lnTo>
                  <a:pt x="1452142" y="252058"/>
                </a:lnTo>
                <a:lnTo>
                  <a:pt x="1422168" y="252058"/>
                </a:lnTo>
                <a:lnTo>
                  <a:pt x="1422168" y="270187"/>
                </a:lnTo>
                <a:lnTo>
                  <a:pt x="1452142" y="270187"/>
                </a:lnTo>
                <a:lnTo>
                  <a:pt x="1452142" y="290378"/>
                </a:lnTo>
                <a:cubicBezTo>
                  <a:pt x="1452142" y="313750"/>
                  <a:pt x="1458622" y="332306"/>
                  <a:pt x="1470368" y="344003"/>
                </a:cubicBezTo>
                <a:cubicBezTo>
                  <a:pt x="1480899" y="354490"/>
                  <a:pt x="1495481" y="360137"/>
                  <a:pt x="1513709" y="360137"/>
                </a:cubicBezTo>
                <a:close/>
                <a:moveTo>
                  <a:pt x="341223" y="759493"/>
                </a:moveTo>
                <a:cubicBezTo>
                  <a:pt x="223610" y="759493"/>
                  <a:pt x="127848" y="661624"/>
                  <a:pt x="127848" y="541336"/>
                </a:cubicBezTo>
                <a:cubicBezTo>
                  <a:pt x="127848" y="421051"/>
                  <a:pt x="223610" y="323160"/>
                  <a:pt x="341223" y="323160"/>
                </a:cubicBezTo>
                <a:cubicBezTo>
                  <a:pt x="458859" y="323160"/>
                  <a:pt x="554579" y="421051"/>
                  <a:pt x="554579" y="541336"/>
                </a:cubicBezTo>
                <a:lnTo>
                  <a:pt x="554579" y="759493"/>
                </a:lnTo>
                <a:close/>
                <a:moveTo>
                  <a:pt x="3991143" y="928523"/>
                </a:moveTo>
                <a:cubicBezTo>
                  <a:pt x="3897960" y="928523"/>
                  <a:pt x="3822173" y="851034"/>
                  <a:pt x="3822173" y="755798"/>
                </a:cubicBezTo>
                <a:cubicBezTo>
                  <a:pt x="3822173" y="660500"/>
                  <a:pt x="3897960" y="583011"/>
                  <a:pt x="3991143" y="583011"/>
                </a:cubicBezTo>
                <a:cubicBezTo>
                  <a:pt x="4084283" y="583011"/>
                  <a:pt x="4160114" y="660500"/>
                  <a:pt x="4160114" y="755798"/>
                </a:cubicBezTo>
                <a:cubicBezTo>
                  <a:pt x="4160114" y="851034"/>
                  <a:pt x="4084283" y="928523"/>
                  <a:pt x="3991143" y="928523"/>
                </a:cubicBezTo>
                <a:close/>
                <a:moveTo>
                  <a:pt x="2431093" y="929495"/>
                </a:moveTo>
                <a:cubicBezTo>
                  <a:pt x="2368353" y="929495"/>
                  <a:pt x="2314203" y="889986"/>
                  <a:pt x="2288855" y="822816"/>
                </a:cubicBezTo>
                <a:lnTo>
                  <a:pt x="2574609" y="822816"/>
                </a:lnTo>
                <a:cubicBezTo>
                  <a:pt x="2549304" y="889986"/>
                  <a:pt x="2494665" y="929495"/>
                  <a:pt x="2431093" y="929495"/>
                </a:cubicBezTo>
                <a:close/>
                <a:moveTo>
                  <a:pt x="2685594" y="1042772"/>
                </a:moveTo>
                <a:lnTo>
                  <a:pt x="2843756" y="1042772"/>
                </a:lnTo>
                <a:lnTo>
                  <a:pt x="2844885" y="1040923"/>
                </a:lnTo>
                <a:lnTo>
                  <a:pt x="2956595" y="862765"/>
                </a:lnTo>
                <a:lnTo>
                  <a:pt x="3070563" y="1042772"/>
                </a:lnTo>
                <a:lnTo>
                  <a:pt x="3224334" y="1042772"/>
                </a:lnTo>
                <a:lnTo>
                  <a:pt x="3034961" y="763539"/>
                </a:lnTo>
                <a:lnTo>
                  <a:pt x="3233074" y="468808"/>
                </a:lnTo>
                <a:lnTo>
                  <a:pt x="3074848" y="468808"/>
                </a:lnTo>
                <a:lnTo>
                  <a:pt x="3073740" y="470676"/>
                </a:lnTo>
                <a:lnTo>
                  <a:pt x="2953354" y="660915"/>
                </a:lnTo>
                <a:lnTo>
                  <a:pt x="2831861" y="468808"/>
                </a:lnTo>
                <a:lnTo>
                  <a:pt x="2679135" y="468808"/>
                </a:lnTo>
                <a:lnTo>
                  <a:pt x="2875031" y="760227"/>
                </a:lnTo>
                <a:close/>
                <a:moveTo>
                  <a:pt x="2431093" y="1050589"/>
                </a:moveTo>
                <a:cubicBezTo>
                  <a:pt x="2581943" y="1050589"/>
                  <a:pt x="2704653" y="918688"/>
                  <a:pt x="2704653" y="756517"/>
                </a:cubicBezTo>
                <a:cubicBezTo>
                  <a:pt x="2704653" y="743652"/>
                  <a:pt x="2703607" y="730276"/>
                  <a:pt x="2701412" y="714397"/>
                </a:cubicBezTo>
                <a:lnTo>
                  <a:pt x="2701070" y="711892"/>
                </a:lnTo>
                <a:lnTo>
                  <a:pt x="2279369" y="711892"/>
                </a:lnTo>
                <a:cubicBezTo>
                  <a:pt x="2298470" y="634934"/>
                  <a:pt x="2359314" y="583539"/>
                  <a:pt x="2431754" y="583539"/>
                </a:cubicBezTo>
                <a:cubicBezTo>
                  <a:pt x="2483217" y="583539"/>
                  <a:pt x="2532185" y="609035"/>
                  <a:pt x="2562713" y="651728"/>
                </a:cubicBezTo>
                <a:lnTo>
                  <a:pt x="2564077" y="653596"/>
                </a:lnTo>
                <a:lnTo>
                  <a:pt x="2669433" y="604047"/>
                </a:lnTo>
                <a:lnTo>
                  <a:pt x="2667835" y="601308"/>
                </a:lnTo>
                <a:cubicBezTo>
                  <a:pt x="2617715" y="515645"/>
                  <a:pt x="2527238" y="462445"/>
                  <a:pt x="2431754" y="462445"/>
                </a:cubicBezTo>
                <a:cubicBezTo>
                  <a:pt x="2280200" y="462445"/>
                  <a:pt x="2156916" y="594344"/>
                  <a:pt x="2156916" y="756517"/>
                </a:cubicBezTo>
                <a:cubicBezTo>
                  <a:pt x="2156916" y="918688"/>
                  <a:pt x="2279901" y="1050589"/>
                  <a:pt x="2431093" y="1050589"/>
                </a:cubicBezTo>
                <a:close/>
                <a:moveTo>
                  <a:pt x="3458895" y="1050892"/>
                </a:moveTo>
                <a:cubicBezTo>
                  <a:pt x="3525622" y="1050892"/>
                  <a:pt x="3600834" y="1028390"/>
                  <a:pt x="3660036" y="990602"/>
                </a:cubicBezTo>
                <a:lnTo>
                  <a:pt x="3663212" y="988562"/>
                </a:lnTo>
                <a:lnTo>
                  <a:pt x="3608870" y="887998"/>
                </a:lnTo>
                <a:lnTo>
                  <a:pt x="3605418" y="889952"/>
                </a:lnTo>
                <a:cubicBezTo>
                  <a:pt x="3549563" y="921668"/>
                  <a:pt x="3494988" y="939863"/>
                  <a:pt x="3455634" y="939863"/>
                </a:cubicBezTo>
                <a:cubicBezTo>
                  <a:pt x="3404426" y="939863"/>
                  <a:pt x="3386220" y="912921"/>
                  <a:pt x="3386220" y="889866"/>
                </a:cubicBezTo>
                <a:cubicBezTo>
                  <a:pt x="3386220" y="851314"/>
                  <a:pt x="3432823" y="835137"/>
                  <a:pt x="3491855" y="814735"/>
                </a:cubicBezTo>
                <a:lnTo>
                  <a:pt x="3510017" y="808429"/>
                </a:lnTo>
                <a:cubicBezTo>
                  <a:pt x="3591753" y="780576"/>
                  <a:pt x="3678988" y="742342"/>
                  <a:pt x="3678988" y="641290"/>
                </a:cubicBezTo>
                <a:cubicBezTo>
                  <a:pt x="3678988" y="475020"/>
                  <a:pt x="3530377" y="457101"/>
                  <a:pt x="3466421" y="457101"/>
                </a:cubicBezTo>
                <a:cubicBezTo>
                  <a:pt x="3383940" y="457101"/>
                  <a:pt x="3300990" y="485550"/>
                  <a:pt x="3232834" y="537265"/>
                </a:cubicBezTo>
                <a:lnTo>
                  <a:pt x="3229829" y="539494"/>
                </a:lnTo>
                <a:lnTo>
                  <a:pt x="3290586" y="635070"/>
                </a:lnTo>
                <a:lnTo>
                  <a:pt x="3293911" y="632754"/>
                </a:lnTo>
                <a:cubicBezTo>
                  <a:pt x="3352921" y="591740"/>
                  <a:pt x="3417325" y="568196"/>
                  <a:pt x="3470749" y="568196"/>
                </a:cubicBezTo>
                <a:cubicBezTo>
                  <a:pt x="3541164" y="568196"/>
                  <a:pt x="3548775" y="605412"/>
                  <a:pt x="3548775" y="621460"/>
                </a:cubicBezTo>
                <a:cubicBezTo>
                  <a:pt x="3548775" y="662604"/>
                  <a:pt x="3500403" y="677231"/>
                  <a:pt x="3444399" y="694151"/>
                </a:cubicBezTo>
                <a:lnTo>
                  <a:pt x="3422569" y="700796"/>
                </a:lnTo>
                <a:cubicBezTo>
                  <a:pt x="3336058" y="726781"/>
                  <a:pt x="3256029" y="765228"/>
                  <a:pt x="3256029" y="869995"/>
                </a:cubicBezTo>
                <a:cubicBezTo>
                  <a:pt x="3256029" y="994995"/>
                  <a:pt x="3357910" y="1050892"/>
                  <a:pt x="3458895" y="1050892"/>
                </a:cubicBezTo>
                <a:close/>
                <a:moveTo>
                  <a:pt x="3991143" y="1053799"/>
                </a:moveTo>
                <a:cubicBezTo>
                  <a:pt x="4151821" y="1053799"/>
                  <a:pt x="4282567" y="920116"/>
                  <a:pt x="4282567" y="755798"/>
                </a:cubicBezTo>
                <a:cubicBezTo>
                  <a:pt x="4282567" y="591419"/>
                  <a:pt x="4151821" y="457758"/>
                  <a:pt x="3991143" y="457758"/>
                </a:cubicBezTo>
                <a:cubicBezTo>
                  <a:pt x="3830423" y="457758"/>
                  <a:pt x="3699677" y="591419"/>
                  <a:pt x="3699677" y="755798"/>
                </a:cubicBezTo>
                <a:cubicBezTo>
                  <a:pt x="3699677" y="920116"/>
                  <a:pt x="3830423" y="1053799"/>
                  <a:pt x="3991143" y="1053799"/>
                </a:cubicBezTo>
                <a:close/>
                <a:moveTo>
                  <a:pt x="1960680" y="1190615"/>
                </a:moveTo>
                <a:lnTo>
                  <a:pt x="2098547" y="1190615"/>
                </a:lnTo>
                <a:lnTo>
                  <a:pt x="2098547" y="468682"/>
                </a:lnTo>
                <a:lnTo>
                  <a:pt x="1960680" y="468682"/>
                </a:lnTo>
                <a:close/>
                <a:moveTo>
                  <a:pt x="1451912" y="1190679"/>
                </a:moveTo>
                <a:lnTo>
                  <a:pt x="1915206" y="1190679"/>
                </a:lnTo>
                <a:lnTo>
                  <a:pt x="1915206" y="1067377"/>
                </a:lnTo>
                <a:lnTo>
                  <a:pt x="1589779" y="1067377"/>
                </a:lnTo>
                <a:lnTo>
                  <a:pt x="1589779" y="888285"/>
                </a:lnTo>
                <a:lnTo>
                  <a:pt x="1849225" y="888285"/>
                </a:lnTo>
                <a:lnTo>
                  <a:pt x="1849225" y="765768"/>
                </a:lnTo>
                <a:lnTo>
                  <a:pt x="1589779" y="765768"/>
                </a:lnTo>
                <a:lnTo>
                  <a:pt x="1589779" y="467514"/>
                </a:lnTo>
                <a:lnTo>
                  <a:pt x="1451912" y="467514"/>
                </a:lnTo>
                <a:close/>
                <a:moveTo>
                  <a:pt x="895761" y="1633195"/>
                </a:moveTo>
                <a:cubicBezTo>
                  <a:pt x="778125" y="1633195"/>
                  <a:pt x="682405" y="1535326"/>
                  <a:pt x="682405" y="1415061"/>
                </a:cubicBezTo>
                <a:lnTo>
                  <a:pt x="682405" y="1196885"/>
                </a:lnTo>
                <a:lnTo>
                  <a:pt x="895761" y="1196885"/>
                </a:lnTo>
                <a:cubicBezTo>
                  <a:pt x="1013395" y="1196885"/>
                  <a:pt x="1109117" y="1294754"/>
                  <a:pt x="1109117" y="1415061"/>
                </a:cubicBezTo>
                <a:cubicBezTo>
                  <a:pt x="1109117" y="1535326"/>
                  <a:pt x="1013395" y="1633195"/>
                  <a:pt x="895761" y="1633195"/>
                </a:cubicBezTo>
                <a:close/>
                <a:moveTo>
                  <a:pt x="895761" y="1763926"/>
                </a:moveTo>
                <a:cubicBezTo>
                  <a:pt x="1083918" y="1763926"/>
                  <a:pt x="1236941" y="1607444"/>
                  <a:pt x="1236941" y="1415061"/>
                </a:cubicBezTo>
                <a:cubicBezTo>
                  <a:pt x="1236941" y="1222658"/>
                  <a:pt x="1083918" y="1066154"/>
                  <a:pt x="895761" y="1066154"/>
                </a:cubicBezTo>
                <a:lnTo>
                  <a:pt x="682405" y="1066154"/>
                </a:lnTo>
                <a:lnTo>
                  <a:pt x="682405" y="890223"/>
                </a:lnTo>
                <a:lnTo>
                  <a:pt x="883267" y="890223"/>
                </a:lnTo>
                <a:lnTo>
                  <a:pt x="883267" y="759493"/>
                </a:lnTo>
                <a:lnTo>
                  <a:pt x="682405" y="759493"/>
                </a:lnTo>
                <a:lnTo>
                  <a:pt x="682405" y="541336"/>
                </a:lnTo>
                <a:cubicBezTo>
                  <a:pt x="682405" y="348956"/>
                  <a:pt x="529360" y="192429"/>
                  <a:pt x="341223" y="192429"/>
                </a:cubicBezTo>
                <a:cubicBezTo>
                  <a:pt x="153067" y="192429"/>
                  <a:pt x="0" y="348956"/>
                  <a:pt x="0" y="541336"/>
                </a:cubicBezTo>
                <a:cubicBezTo>
                  <a:pt x="0" y="733741"/>
                  <a:pt x="153067" y="890223"/>
                  <a:pt x="341223" y="890223"/>
                </a:cubicBezTo>
                <a:lnTo>
                  <a:pt x="554579" y="890223"/>
                </a:lnTo>
                <a:lnTo>
                  <a:pt x="554579" y="1066154"/>
                </a:lnTo>
                <a:lnTo>
                  <a:pt x="353673" y="1066154"/>
                </a:lnTo>
                <a:lnTo>
                  <a:pt x="353673" y="1196885"/>
                </a:lnTo>
                <a:lnTo>
                  <a:pt x="554579" y="1196885"/>
                </a:lnTo>
                <a:lnTo>
                  <a:pt x="554579" y="1415061"/>
                </a:lnTo>
                <a:cubicBezTo>
                  <a:pt x="554579" y="1607444"/>
                  <a:pt x="707646" y="1763926"/>
                  <a:pt x="895761" y="17639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/ End Slide - Digital">
  <p:cSld name="Start / End Slide - Digital">
    <p:bg>
      <p:bgPr>
        <a:solidFill>
          <a:schemeClr val="accent1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1"/>
          <p:cNvSpPr/>
          <p:nvPr/>
        </p:nvSpPr>
        <p:spPr>
          <a:xfrm flipH="1" rot="10800000">
            <a:off x="2431145" y="1687537"/>
            <a:ext cx="4290772" cy="1768194"/>
          </a:xfrm>
          <a:custGeom>
            <a:rect b="b" l="l" r="r" t="t"/>
            <a:pathLst>
              <a:path extrusionOk="0" h="1768194" w="4290772">
                <a:moveTo>
                  <a:pt x="2347327" y="175357"/>
                </a:moveTo>
                <a:cubicBezTo>
                  <a:pt x="2303496" y="175357"/>
                  <a:pt x="2279146" y="155979"/>
                  <a:pt x="2279146" y="127263"/>
                </a:cubicBezTo>
                <a:lnTo>
                  <a:pt x="2279146" y="126455"/>
                </a:lnTo>
                <a:cubicBezTo>
                  <a:pt x="2279146" y="96569"/>
                  <a:pt x="2307554" y="79191"/>
                  <a:pt x="2339210" y="79191"/>
                </a:cubicBezTo>
                <a:cubicBezTo>
                  <a:pt x="2381418" y="79191"/>
                  <a:pt x="2417516" y="105035"/>
                  <a:pt x="2417516" y="142642"/>
                </a:cubicBezTo>
                <a:lnTo>
                  <a:pt x="2417516" y="166083"/>
                </a:lnTo>
                <a:cubicBezTo>
                  <a:pt x="2400086" y="170529"/>
                  <a:pt x="2376954" y="175357"/>
                  <a:pt x="2347327" y="175357"/>
                </a:cubicBezTo>
                <a:close/>
                <a:moveTo>
                  <a:pt x="1908548" y="257400"/>
                </a:moveTo>
                <a:cubicBezTo>
                  <a:pt x="1865144" y="257400"/>
                  <a:pt x="1828618" y="227493"/>
                  <a:pt x="1828618" y="179421"/>
                </a:cubicBezTo>
                <a:lnTo>
                  <a:pt x="1828618" y="178613"/>
                </a:lnTo>
                <a:cubicBezTo>
                  <a:pt x="1828618" y="132136"/>
                  <a:pt x="1865955" y="99804"/>
                  <a:pt x="1908548" y="99804"/>
                </a:cubicBezTo>
                <a:cubicBezTo>
                  <a:pt x="1951566" y="99804"/>
                  <a:pt x="1994180" y="131327"/>
                  <a:pt x="1994180" y="178187"/>
                </a:cubicBezTo>
                <a:lnTo>
                  <a:pt x="1994180" y="178995"/>
                </a:lnTo>
                <a:cubicBezTo>
                  <a:pt x="1994180" y="226685"/>
                  <a:pt x="1951566" y="257400"/>
                  <a:pt x="1908548" y="257400"/>
                </a:cubicBezTo>
                <a:close/>
                <a:moveTo>
                  <a:pt x="2066692" y="271509"/>
                </a:moveTo>
                <a:lnTo>
                  <a:pt x="2086579" y="271509"/>
                </a:lnTo>
                <a:lnTo>
                  <a:pt x="2086579" y="65436"/>
                </a:lnTo>
                <a:lnTo>
                  <a:pt x="2066692" y="65436"/>
                </a:lnTo>
                <a:close/>
                <a:moveTo>
                  <a:pt x="1748146" y="271509"/>
                </a:moveTo>
                <a:lnTo>
                  <a:pt x="1768032" y="271509"/>
                </a:lnTo>
                <a:lnTo>
                  <a:pt x="1768032" y="65436"/>
                </a:lnTo>
                <a:lnTo>
                  <a:pt x="1748146" y="65436"/>
                </a:lnTo>
                <a:close/>
                <a:moveTo>
                  <a:pt x="2350168" y="274777"/>
                </a:moveTo>
                <a:cubicBezTo>
                  <a:pt x="2378150" y="274777"/>
                  <a:pt x="2400471" y="267099"/>
                  <a:pt x="2415487" y="252124"/>
                </a:cubicBezTo>
                <a:cubicBezTo>
                  <a:pt x="2429285" y="238404"/>
                  <a:pt x="2436591" y="219409"/>
                  <a:pt x="2436591" y="193948"/>
                </a:cubicBezTo>
                <a:lnTo>
                  <a:pt x="2436591" y="65449"/>
                </a:lnTo>
                <a:lnTo>
                  <a:pt x="2417111" y="65449"/>
                </a:lnTo>
                <a:lnTo>
                  <a:pt x="2417111" y="99802"/>
                </a:lnTo>
                <a:cubicBezTo>
                  <a:pt x="2402906" y="79999"/>
                  <a:pt x="2377338" y="60621"/>
                  <a:pt x="2337971" y="60621"/>
                </a:cubicBezTo>
                <a:cubicBezTo>
                  <a:pt x="2299437" y="60621"/>
                  <a:pt x="2258042" y="82424"/>
                  <a:pt x="2258042" y="125263"/>
                </a:cubicBezTo>
                <a:lnTo>
                  <a:pt x="2258042" y="126072"/>
                </a:lnTo>
                <a:cubicBezTo>
                  <a:pt x="2258042" y="168890"/>
                  <a:pt x="2294973" y="193139"/>
                  <a:pt x="2348544" y="193139"/>
                </a:cubicBezTo>
                <a:cubicBezTo>
                  <a:pt x="2377338" y="193139"/>
                  <a:pt x="2397245" y="189502"/>
                  <a:pt x="2417111" y="184248"/>
                </a:cubicBezTo>
                <a:lnTo>
                  <a:pt x="2417111" y="193139"/>
                </a:lnTo>
                <a:cubicBezTo>
                  <a:pt x="2417111" y="234767"/>
                  <a:pt x="2391542" y="256186"/>
                  <a:pt x="2348951" y="256186"/>
                </a:cubicBezTo>
                <a:cubicBezTo>
                  <a:pt x="2323788" y="256186"/>
                  <a:pt x="2303090" y="249316"/>
                  <a:pt x="2284015" y="239616"/>
                </a:cubicBezTo>
                <a:lnTo>
                  <a:pt x="2276710" y="256994"/>
                </a:lnTo>
                <a:cubicBezTo>
                  <a:pt x="2299437" y="267502"/>
                  <a:pt x="2321759" y="274777"/>
                  <a:pt x="2350168" y="274777"/>
                </a:cubicBezTo>
                <a:close/>
                <a:moveTo>
                  <a:pt x="1906518" y="276395"/>
                </a:moveTo>
                <a:cubicBezTo>
                  <a:pt x="1947914" y="276395"/>
                  <a:pt x="1975917" y="254571"/>
                  <a:pt x="1992941" y="230323"/>
                </a:cubicBezTo>
                <a:lnTo>
                  <a:pt x="1992941" y="271546"/>
                </a:lnTo>
                <a:lnTo>
                  <a:pt x="2012848" y="271546"/>
                </a:lnTo>
                <a:lnTo>
                  <a:pt x="2012848" y="97379"/>
                </a:lnTo>
                <a:cubicBezTo>
                  <a:pt x="2012848" y="67472"/>
                  <a:pt x="2003108" y="44031"/>
                  <a:pt x="1986468" y="27461"/>
                </a:cubicBezTo>
                <a:cubicBezTo>
                  <a:pt x="1968611" y="9679"/>
                  <a:pt x="1941826" y="0"/>
                  <a:pt x="1911389" y="0"/>
                </a:cubicBezTo>
                <a:cubicBezTo>
                  <a:pt x="1876913" y="0"/>
                  <a:pt x="1844852" y="10487"/>
                  <a:pt x="1816443" y="31502"/>
                </a:cubicBezTo>
                <a:lnTo>
                  <a:pt x="1828191" y="47669"/>
                </a:lnTo>
                <a:cubicBezTo>
                  <a:pt x="1852969" y="28695"/>
                  <a:pt x="1881377" y="18570"/>
                  <a:pt x="1911816" y="18570"/>
                </a:cubicBezTo>
                <a:cubicBezTo>
                  <a:pt x="1959278" y="18570"/>
                  <a:pt x="1992941" y="45669"/>
                  <a:pt x="1992941" y="98592"/>
                </a:cubicBezTo>
                <a:lnTo>
                  <a:pt x="1992941" y="128499"/>
                </a:lnTo>
                <a:cubicBezTo>
                  <a:pt x="1975105" y="103037"/>
                  <a:pt x="1947508" y="80809"/>
                  <a:pt x="1906518" y="80809"/>
                </a:cubicBezTo>
                <a:cubicBezTo>
                  <a:pt x="1856621" y="80809"/>
                  <a:pt x="1807109" y="118799"/>
                  <a:pt x="1807109" y="177783"/>
                </a:cubicBezTo>
                <a:lnTo>
                  <a:pt x="1807109" y="178613"/>
                </a:lnTo>
                <a:cubicBezTo>
                  <a:pt x="1807109" y="238001"/>
                  <a:pt x="1856621" y="276395"/>
                  <a:pt x="1906518" y="276395"/>
                </a:cubicBezTo>
                <a:close/>
                <a:moveTo>
                  <a:pt x="1475468" y="328913"/>
                </a:moveTo>
                <a:lnTo>
                  <a:pt x="1475468" y="84849"/>
                </a:lnTo>
                <a:lnTo>
                  <a:pt x="1548904" y="84849"/>
                </a:lnTo>
                <a:cubicBezTo>
                  <a:pt x="1628064" y="84849"/>
                  <a:pt x="1677961" y="138601"/>
                  <a:pt x="1677961" y="206094"/>
                </a:cubicBezTo>
                <a:lnTo>
                  <a:pt x="1677961" y="206902"/>
                </a:lnTo>
                <a:cubicBezTo>
                  <a:pt x="1677961" y="273970"/>
                  <a:pt x="1628064" y="328913"/>
                  <a:pt x="1548904" y="328913"/>
                </a:cubicBezTo>
                <a:close/>
                <a:moveTo>
                  <a:pt x="2147897" y="337402"/>
                </a:moveTo>
                <a:lnTo>
                  <a:pt x="2167783" y="337402"/>
                </a:lnTo>
                <a:lnTo>
                  <a:pt x="2167783" y="271526"/>
                </a:lnTo>
                <a:lnTo>
                  <a:pt x="2240408" y="271526"/>
                </a:lnTo>
                <a:lnTo>
                  <a:pt x="2240408" y="253360"/>
                </a:lnTo>
                <a:lnTo>
                  <a:pt x="2167783" y="253360"/>
                </a:lnTo>
                <a:lnTo>
                  <a:pt x="2167783" y="120417"/>
                </a:lnTo>
                <a:cubicBezTo>
                  <a:pt x="2167783" y="90914"/>
                  <a:pt x="2185213" y="80406"/>
                  <a:pt x="2209157" y="80406"/>
                </a:cubicBezTo>
                <a:cubicBezTo>
                  <a:pt x="2219303" y="80406"/>
                  <a:pt x="2227827" y="82427"/>
                  <a:pt x="2239596" y="87681"/>
                </a:cubicBezTo>
                <a:lnTo>
                  <a:pt x="2239596" y="69090"/>
                </a:lnTo>
                <a:cubicBezTo>
                  <a:pt x="2229043" y="64241"/>
                  <a:pt x="2218898" y="61815"/>
                  <a:pt x="2205911" y="61815"/>
                </a:cubicBezTo>
                <a:cubicBezTo>
                  <a:pt x="2173871" y="61815"/>
                  <a:pt x="2147897" y="79173"/>
                  <a:pt x="2147897" y="118375"/>
                </a:cubicBezTo>
                <a:lnTo>
                  <a:pt x="2147897" y="253360"/>
                </a:lnTo>
                <a:lnTo>
                  <a:pt x="2117865" y="253360"/>
                </a:lnTo>
                <a:lnTo>
                  <a:pt x="2117865" y="271526"/>
                </a:lnTo>
                <a:lnTo>
                  <a:pt x="2147897" y="271526"/>
                </a:lnTo>
                <a:close/>
                <a:moveTo>
                  <a:pt x="1454386" y="348312"/>
                </a:moveTo>
                <a:lnTo>
                  <a:pt x="1548904" y="348312"/>
                </a:lnTo>
                <a:cubicBezTo>
                  <a:pt x="1638190" y="348312"/>
                  <a:pt x="1699877" y="287307"/>
                  <a:pt x="1699877" y="207710"/>
                </a:cubicBezTo>
                <a:lnTo>
                  <a:pt x="1699877" y="206902"/>
                </a:lnTo>
                <a:cubicBezTo>
                  <a:pt x="1699877" y="127285"/>
                  <a:pt x="1638190" y="65450"/>
                  <a:pt x="1548904" y="65450"/>
                </a:cubicBezTo>
                <a:lnTo>
                  <a:pt x="1454386" y="65450"/>
                </a:lnTo>
                <a:close/>
                <a:moveTo>
                  <a:pt x="2064257" y="352317"/>
                </a:moveTo>
                <a:lnTo>
                  <a:pt x="2088992" y="352317"/>
                </a:lnTo>
                <a:lnTo>
                  <a:pt x="2088992" y="325240"/>
                </a:lnTo>
                <a:lnTo>
                  <a:pt x="2064257" y="325240"/>
                </a:lnTo>
                <a:close/>
                <a:moveTo>
                  <a:pt x="1745711" y="352317"/>
                </a:moveTo>
                <a:lnTo>
                  <a:pt x="1770467" y="352317"/>
                </a:lnTo>
                <a:lnTo>
                  <a:pt x="1770467" y="325240"/>
                </a:lnTo>
                <a:lnTo>
                  <a:pt x="1745711" y="325240"/>
                </a:lnTo>
                <a:close/>
                <a:moveTo>
                  <a:pt x="2487983" y="360399"/>
                </a:moveTo>
                <a:lnTo>
                  <a:pt x="2507891" y="360399"/>
                </a:lnTo>
                <a:lnTo>
                  <a:pt x="2507891" y="65414"/>
                </a:lnTo>
                <a:lnTo>
                  <a:pt x="2487983" y="65414"/>
                </a:lnTo>
                <a:close/>
                <a:moveTo>
                  <a:pt x="341889" y="761802"/>
                </a:moveTo>
                <a:cubicBezTo>
                  <a:pt x="224046" y="761802"/>
                  <a:pt x="128075" y="663765"/>
                  <a:pt x="128075" y="543243"/>
                </a:cubicBezTo>
                <a:cubicBezTo>
                  <a:pt x="128075" y="422723"/>
                  <a:pt x="224046" y="324643"/>
                  <a:pt x="341889" y="324643"/>
                </a:cubicBezTo>
                <a:cubicBezTo>
                  <a:pt x="459754" y="324643"/>
                  <a:pt x="555661" y="422723"/>
                  <a:pt x="555661" y="543243"/>
                </a:cubicBezTo>
                <a:lnTo>
                  <a:pt x="555661" y="761802"/>
                </a:lnTo>
                <a:close/>
                <a:moveTo>
                  <a:pt x="3998780" y="931178"/>
                </a:moveTo>
                <a:cubicBezTo>
                  <a:pt x="3905415" y="931178"/>
                  <a:pt x="3829480" y="853539"/>
                  <a:pt x="3829480" y="758118"/>
                </a:cubicBezTo>
                <a:cubicBezTo>
                  <a:pt x="3829480" y="662632"/>
                  <a:pt x="3905415" y="584993"/>
                  <a:pt x="3998780" y="584993"/>
                </a:cubicBezTo>
                <a:cubicBezTo>
                  <a:pt x="4092103" y="584993"/>
                  <a:pt x="4168080" y="662632"/>
                  <a:pt x="4168080" y="758118"/>
                </a:cubicBezTo>
                <a:cubicBezTo>
                  <a:pt x="4168080" y="853539"/>
                  <a:pt x="4092103" y="931178"/>
                  <a:pt x="3998780" y="931178"/>
                </a:cubicBezTo>
                <a:close/>
                <a:moveTo>
                  <a:pt x="2435776" y="932143"/>
                </a:moveTo>
                <a:cubicBezTo>
                  <a:pt x="2372913" y="932143"/>
                  <a:pt x="2318659" y="892557"/>
                  <a:pt x="2293261" y="825256"/>
                </a:cubicBezTo>
                <a:lnTo>
                  <a:pt x="2579571" y="825256"/>
                </a:lnTo>
                <a:cubicBezTo>
                  <a:pt x="2554217" y="892557"/>
                  <a:pt x="2499471" y="932143"/>
                  <a:pt x="2435776" y="932143"/>
                </a:cubicBezTo>
                <a:close/>
                <a:moveTo>
                  <a:pt x="2690730" y="1045619"/>
                </a:moveTo>
                <a:lnTo>
                  <a:pt x="2849200" y="1045619"/>
                </a:lnTo>
                <a:lnTo>
                  <a:pt x="2850333" y="1043790"/>
                </a:lnTo>
                <a:lnTo>
                  <a:pt x="2962259" y="865263"/>
                </a:lnTo>
                <a:lnTo>
                  <a:pt x="3076450" y="1045619"/>
                </a:lnTo>
                <a:lnTo>
                  <a:pt x="3230520" y="1045619"/>
                </a:lnTo>
                <a:lnTo>
                  <a:pt x="3040779" y="765865"/>
                </a:lnTo>
                <a:lnTo>
                  <a:pt x="3239278" y="470560"/>
                </a:lnTo>
                <a:lnTo>
                  <a:pt x="3080743" y="470560"/>
                </a:lnTo>
                <a:lnTo>
                  <a:pt x="3079633" y="472432"/>
                </a:lnTo>
                <a:lnTo>
                  <a:pt x="2959013" y="663041"/>
                </a:lnTo>
                <a:lnTo>
                  <a:pt x="2837282" y="470560"/>
                </a:lnTo>
                <a:lnTo>
                  <a:pt x="2684259" y="470560"/>
                </a:lnTo>
                <a:lnTo>
                  <a:pt x="2880536" y="762525"/>
                </a:lnTo>
                <a:close/>
                <a:moveTo>
                  <a:pt x="2435776" y="1053472"/>
                </a:moveTo>
                <a:cubicBezTo>
                  <a:pt x="2586919" y="1053472"/>
                  <a:pt x="2709867" y="921316"/>
                  <a:pt x="2709867" y="758827"/>
                </a:cubicBezTo>
                <a:cubicBezTo>
                  <a:pt x="2709867" y="745937"/>
                  <a:pt x="2708821" y="732536"/>
                  <a:pt x="2706621" y="716625"/>
                </a:cubicBezTo>
                <a:lnTo>
                  <a:pt x="2706279" y="714116"/>
                </a:lnTo>
                <a:lnTo>
                  <a:pt x="2283757" y="714116"/>
                </a:lnTo>
                <a:cubicBezTo>
                  <a:pt x="2302895" y="637008"/>
                  <a:pt x="2363857" y="585512"/>
                  <a:pt x="2436438" y="585512"/>
                </a:cubicBezTo>
                <a:cubicBezTo>
                  <a:pt x="2488001" y="585512"/>
                  <a:pt x="2537065" y="611058"/>
                  <a:pt x="2567653" y="653834"/>
                </a:cubicBezTo>
                <a:lnTo>
                  <a:pt x="2569020" y="655705"/>
                </a:lnTo>
                <a:lnTo>
                  <a:pt x="2674581" y="606059"/>
                </a:lnTo>
                <a:lnTo>
                  <a:pt x="2672979" y="603315"/>
                </a:lnTo>
                <a:cubicBezTo>
                  <a:pt x="2622761" y="517487"/>
                  <a:pt x="2532109" y="464182"/>
                  <a:pt x="2436438" y="464182"/>
                </a:cubicBezTo>
                <a:cubicBezTo>
                  <a:pt x="2284589" y="464182"/>
                  <a:pt x="2161043" y="596339"/>
                  <a:pt x="2161043" y="758827"/>
                </a:cubicBezTo>
                <a:cubicBezTo>
                  <a:pt x="2161043" y="921316"/>
                  <a:pt x="2284290" y="1053472"/>
                  <a:pt x="2435776" y="1053472"/>
                </a:cubicBezTo>
                <a:close/>
                <a:moveTo>
                  <a:pt x="3465499" y="1053797"/>
                </a:moveTo>
                <a:cubicBezTo>
                  <a:pt x="3532357" y="1053797"/>
                  <a:pt x="3607715" y="1031230"/>
                  <a:pt x="3667032" y="993346"/>
                </a:cubicBezTo>
                <a:lnTo>
                  <a:pt x="3670214" y="991304"/>
                </a:lnTo>
                <a:lnTo>
                  <a:pt x="3615767" y="890564"/>
                </a:lnTo>
                <a:lnTo>
                  <a:pt x="3612307" y="892521"/>
                </a:lnTo>
                <a:cubicBezTo>
                  <a:pt x="3556344" y="924300"/>
                  <a:pt x="3501662" y="942530"/>
                  <a:pt x="3462231" y="942530"/>
                </a:cubicBezTo>
                <a:cubicBezTo>
                  <a:pt x="3410925" y="942530"/>
                  <a:pt x="3392683" y="915536"/>
                  <a:pt x="3392683" y="892437"/>
                </a:cubicBezTo>
                <a:cubicBezTo>
                  <a:pt x="3392683" y="853808"/>
                  <a:pt x="3439376" y="837600"/>
                  <a:pt x="3498522" y="817158"/>
                </a:cubicBezTo>
                <a:lnTo>
                  <a:pt x="3516721" y="810841"/>
                </a:lnTo>
                <a:cubicBezTo>
                  <a:pt x="3598615" y="782934"/>
                  <a:pt x="3686021" y="744625"/>
                  <a:pt x="3686021" y="643376"/>
                </a:cubicBezTo>
                <a:cubicBezTo>
                  <a:pt x="3686021" y="476781"/>
                  <a:pt x="3537120" y="458828"/>
                  <a:pt x="3473040" y="458828"/>
                </a:cubicBezTo>
                <a:cubicBezTo>
                  <a:pt x="3390398" y="458828"/>
                  <a:pt x="3307286" y="487332"/>
                  <a:pt x="3238998" y="539147"/>
                </a:cubicBezTo>
                <a:lnTo>
                  <a:pt x="3235986" y="541381"/>
                </a:lnTo>
                <a:lnTo>
                  <a:pt x="3296862" y="637143"/>
                </a:lnTo>
                <a:lnTo>
                  <a:pt x="3300194" y="634825"/>
                </a:lnTo>
                <a:cubicBezTo>
                  <a:pt x="3359318" y="593729"/>
                  <a:pt x="3423847" y="570140"/>
                  <a:pt x="3477376" y="570140"/>
                </a:cubicBezTo>
                <a:cubicBezTo>
                  <a:pt x="3547928" y="570140"/>
                  <a:pt x="3555553" y="607427"/>
                  <a:pt x="3555553" y="623508"/>
                </a:cubicBezTo>
                <a:cubicBezTo>
                  <a:pt x="3555553" y="664731"/>
                  <a:pt x="3507088" y="679387"/>
                  <a:pt x="3450974" y="696340"/>
                </a:cubicBezTo>
                <a:lnTo>
                  <a:pt x="3429102" y="702998"/>
                </a:lnTo>
                <a:cubicBezTo>
                  <a:pt x="3342423" y="729033"/>
                  <a:pt x="3262238" y="767555"/>
                  <a:pt x="3262238" y="872527"/>
                </a:cubicBezTo>
                <a:cubicBezTo>
                  <a:pt x="3262238" y="997749"/>
                  <a:pt x="3364317" y="1053797"/>
                  <a:pt x="3465499" y="1053797"/>
                </a:cubicBezTo>
                <a:close/>
                <a:moveTo>
                  <a:pt x="3998780" y="1056698"/>
                </a:moveTo>
                <a:cubicBezTo>
                  <a:pt x="4159771" y="1056698"/>
                  <a:pt x="4290772" y="922754"/>
                  <a:pt x="4290772" y="758118"/>
                </a:cubicBezTo>
                <a:cubicBezTo>
                  <a:pt x="4290772" y="593416"/>
                  <a:pt x="4159771" y="459495"/>
                  <a:pt x="3998780" y="459495"/>
                </a:cubicBezTo>
                <a:cubicBezTo>
                  <a:pt x="3837747" y="459495"/>
                  <a:pt x="3706746" y="593416"/>
                  <a:pt x="3706746" y="758118"/>
                </a:cubicBezTo>
                <a:cubicBezTo>
                  <a:pt x="3706746" y="922754"/>
                  <a:pt x="3837747" y="1056698"/>
                  <a:pt x="3998780" y="1056698"/>
                </a:cubicBezTo>
                <a:close/>
                <a:moveTo>
                  <a:pt x="1964548" y="1193822"/>
                </a:moveTo>
                <a:lnTo>
                  <a:pt x="2102683" y="1193822"/>
                </a:lnTo>
                <a:lnTo>
                  <a:pt x="2102683" y="470482"/>
                </a:lnTo>
                <a:lnTo>
                  <a:pt x="1964548" y="470482"/>
                </a:lnTo>
                <a:close/>
                <a:moveTo>
                  <a:pt x="1454707" y="1193853"/>
                </a:moveTo>
                <a:lnTo>
                  <a:pt x="1918924" y="1193853"/>
                </a:lnTo>
                <a:lnTo>
                  <a:pt x="1918924" y="1070312"/>
                </a:lnTo>
                <a:lnTo>
                  <a:pt x="1592842" y="1070312"/>
                </a:lnTo>
                <a:lnTo>
                  <a:pt x="1592842" y="890870"/>
                </a:lnTo>
                <a:lnTo>
                  <a:pt x="1852793" y="890870"/>
                </a:lnTo>
                <a:lnTo>
                  <a:pt x="1852793" y="768116"/>
                </a:lnTo>
                <a:lnTo>
                  <a:pt x="1592842" y="768116"/>
                </a:lnTo>
                <a:lnTo>
                  <a:pt x="1592842" y="469280"/>
                </a:lnTo>
                <a:lnTo>
                  <a:pt x="1454707" y="469280"/>
                </a:lnTo>
                <a:close/>
                <a:moveTo>
                  <a:pt x="897506" y="1637208"/>
                </a:moveTo>
                <a:cubicBezTo>
                  <a:pt x="779642" y="1637208"/>
                  <a:pt x="683735" y="1539149"/>
                  <a:pt x="683735" y="1418670"/>
                </a:cubicBezTo>
                <a:lnTo>
                  <a:pt x="683735" y="1200069"/>
                </a:lnTo>
                <a:lnTo>
                  <a:pt x="897506" y="1200069"/>
                </a:lnTo>
                <a:cubicBezTo>
                  <a:pt x="1015350" y="1200069"/>
                  <a:pt x="1111277" y="1298107"/>
                  <a:pt x="1111277" y="1418670"/>
                </a:cubicBezTo>
                <a:cubicBezTo>
                  <a:pt x="1111277" y="1539149"/>
                  <a:pt x="1015350" y="1637208"/>
                  <a:pt x="897506" y="1637208"/>
                </a:cubicBezTo>
                <a:close/>
                <a:moveTo>
                  <a:pt x="897506" y="1768194"/>
                </a:moveTo>
                <a:cubicBezTo>
                  <a:pt x="1086030" y="1768194"/>
                  <a:pt x="1239352" y="1611406"/>
                  <a:pt x="1239352" y="1418670"/>
                </a:cubicBezTo>
                <a:cubicBezTo>
                  <a:pt x="1239352" y="1225871"/>
                  <a:pt x="1086030" y="1069082"/>
                  <a:pt x="897506" y="1069082"/>
                </a:cubicBezTo>
                <a:lnTo>
                  <a:pt x="683735" y="1069082"/>
                </a:lnTo>
                <a:lnTo>
                  <a:pt x="683735" y="892811"/>
                </a:lnTo>
                <a:lnTo>
                  <a:pt x="884989" y="892811"/>
                </a:lnTo>
                <a:lnTo>
                  <a:pt x="884989" y="761802"/>
                </a:lnTo>
                <a:lnTo>
                  <a:pt x="683735" y="761802"/>
                </a:lnTo>
                <a:lnTo>
                  <a:pt x="683735" y="543243"/>
                </a:lnTo>
                <a:cubicBezTo>
                  <a:pt x="683735" y="350486"/>
                  <a:pt x="530370" y="193656"/>
                  <a:pt x="341889" y="193656"/>
                </a:cubicBezTo>
                <a:cubicBezTo>
                  <a:pt x="153365" y="193656"/>
                  <a:pt x="0" y="350486"/>
                  <a:pt x="0" y="543243"/>
                </a:cubicBezTo>
                <a:cubicBezTo>
                  <a:pt x="0" y="736022"/>
                  <a:pt x="153365" y="892811"/>
                  <a:pt x="341889" y="892811"/>
                </a:cubicBezTo>
                <a:lnTo>
                  <a:pt x="555661" y="892811"/>
                </a:lnTo>
                <a:lnTo>
                  <a:pt x="555661" y="1069082"/>
                </a:lnTo>
                <a:lnTo>
                  <a:pt x="354363" y="1069082"/>
                </a:lnTo>
                <a:lnTo>
                  <a:pt x="354363" y="1200069"/>
                </a:lnTo>
                <a:lnTo>
                  <a:pt x="555661" y="1200069"/>
                </a:lnTo>
                <a:lnTo>
                  <a:pt x="555661" y="1418670"/>
                </a:lnTo>
                <a:cubicBezTo>
                  <a:pt x="555661" y="1611406"/>
                  <a:pt x="709025" y="1768194"/>
                  <a:pt x="897506" y="17681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/ End Slide - AN">
  <p:cSld name="Start / End Slide - AN">
    <p:bg>
      <p:bgPr>
        <a:solidFill>
          <a:schemeClr val="accen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"/>
          <p:cNvSpPr/>
          <p:nvPr/>
        </p:nvSpPr>
        <p:spPr>
          <a:xfrm flipH="1" rot="10800000">
            <a:off x="2431662" y="1689122"/>
            <a:ext cx="4282194" cy="1764628"/>
          </a:xfrm>
          <a:custGeom>
            <a:rect b="b" l="l" r="r" t="t"/>
            <a:pathLst>
              <a:path extrusionOk="0" h="1050374" w="2548925">
                <a:moveTo>
                  <a:pt x="1211853" y="104418"/>
                </a:moveTo>
                <a:cubicBezTo>
                  <a:pt x="1185816" y="104418"/>
                  <a:pt x="1171351" y="92894"/>
                  <a:pt x="1171351" y="75849"/>
                </a:cubicBezTo>
                <a:lnTo>
                  <a:pt x="1171351" y="75368"/>
                </a:lnTo>
                <a:cubicBezTo>
                  <a:pt x="1171351" y="57616"/>
                  <a:pt x="1188227" y="47292"/>
                  <a:pt x="1207018" y="47292"/>
                </a:cubicBezTo>
                <a:cubicBezTo>
                  <a:pt x="1232104" y="47292"/>
                  <a:pt x="1253547" y="62644"/>
                  <a:pt x="1253547" y="84984"/>
                </a:cubicBezTo>
                <a:lnTo>
                  <a:pt x="1253547" y="98908"/>
                </a:lnTo>
                <a:cubicBezTo>
                  <a:pt x="1243181" y="101549"/>
                  <a:pt x="1229452" y="104418"/>
                  <a:pt x="1211853" y="104418"/>
                </a:cubicBezTo>
                <a:close/>
                <a:moveTo>
                  <a:pt x="1558875" y="161514"/>
                </a:moveTo>
                <a:lnTo>
                  <a:pt x="1570688" y="161514"/>
                </a:lnTo>
                <a:lnTo>
                  <a:pt x="1570688" y="39101"/>
                </a:lnTo>
                <a:lnTo>
                  <a:pt x="1558875" y="39101"/>
                </a:lnTo>
                <a:close/>
                <a:moveTo>
                  <a:pt x="1330229" y="161545"/>
                </a:moveTo>
                <a:lnTo>
                  <a:pt x="1343971" y="161545"/>
                </a:lnTo>
                <a:lnTo>
                  <a:pt x="1395067" y="52083"/>
                </a:lnTo>
                <a:lnTo>
                  <a:pt x="1439426" y="161545"/>
                </a:lnTo>
                <a:lnTo>
                  <a:pt x="1452444" y="161545"/>
                </a:lnTo>
                <a:lnTo>
                  <a:pt x="1399165" y="34811"/>
                </a:lnTo>
                <a:cubicBezTo>
                  <a:pt x="1388329" y="9123"/>
                  <a:pt x="1375793" y="0"/>
                  <a:pt x="1358194" y="0"/>
                </a:cubicBezTo>
                <a:cubicBezTo>
                  <a:pt x="1348792" y="0"/>
                  <a:pt x="1342042" y="1680"/>
                  <a:pt x="1333845" y="5281"/>
                </a:cubicBezTo>
                <a:lnTo>
                  <a:pt x="1337944" y="15605"/>
                </a:lnTo>
                <a:cubicBezTo>
                  <a:pt x="1344453" y="12484"/>
                  <a:pt x="1349757" y="11043"/>
                  <a:pt x="1358918" y="11043"/>
                </a:cubicBezTo>
                <a:cubicBezTo>
                  <a:pt x="1371682" y="11043"/>
                  <a:pt x="1380120" y="18485"/>
                  <a:pt x="1389281" y="39840"/>
                </a:cubicBezTo>
                <a:close/>
                <a:moveTo>
                  <a:pt x="1213540" y="163476"/>
                </a:moveTo>
                <a:cubicBezTo>
                  <a:pt x="1230162" y="163476"/>
                  <a:pt x="1243422" y="158915"/>
                  <a:pt x="1252342" y="150019"/>
                </a:cubicBezTo>
                <a:cubicBezTo>
                  <a:pt x="1260538" y="141869"/>
                  <a:pt x="1264878" y="130586"/>
                  <a:pt x="1264878" y="115461"/>
                </a:cubicBezTo>
                <a:lnTo>
                  <a:pt x="1264878" y="39130"/>
                </a:lnTo>
                <a:lnTo>
                  <a:pt x="1253306" y="39130"/>
                </a:lnTo>
                <a:lnTo>
                  <a:pt x="1253306" y="59536"/>
                </a:lnTo>
                <a:cubicBezTo>
                  <a:pt x="1244868" y="47772"/>
                  <a:pt x="1229693" y="36261"/>
                  <a:pt x="1206308" y="36261"/>
                </a:cubicBezTo>
                <a:cubicBezTo>
                  <a:pt x="1183405" y="36261"/>
                  <a:pt x="1158815" y="49213"/>
                  <a:pt x="1158815" y="74661"/>
                </a:cubicBezTo>
                <a:lnTo>
                  <a:pt x="1158815" y="75141"/>
                </a:lnTo>
                <a:cubicBezTo>
                  <a:pt x="1158815" y="100576"/>
                  <a:pt x="1180753" y="114981"/>
                  <a:pt x="1212576" y="114981"/>
                </a:cubicBezTo>
                <a:cubicBezTo>
                  <a:pt x="1229693" y="114981"/>
                  <a:pt x="1241493" y="112820"/>
                  <a:pt x="1253306" y="109699"/>
                </a:cubicBezTo>
                <a:lnTo>
                  <a:pt x="1253306" y="114981"/>
                </a:lnTo>
                <a:cubicBezTo>
                  <a:pt x="1253306" y="139709"/>
                  <a:pt x="1238118" y="152433"/>
                  <a:pt x="1212817" y="152433"/>
                </a:cubicBezTo>
                <a:cubicBezTo>
                  <a:pt x="1197870" y="152433"/>
                  <a:pt x="1185575" y="148351"/>
                  <a:pt x="1174244" y="142589"/>
                </a:cubicBezTo>
                <a:lnTo>
                  <a:pt x="1169905" y="152913"/>
                </a:lnTo>
                <a:cubicBezTo>
                  <a:pt x="1183405" y="159155"/>
                  <a:pt x="1196665" y="163476"/>
                  <a:pt x="1213540" y="163476"/>
                </a:cubicBezTo>
                <a:close/>
                <a:moveTo>
                  <a:pt x="1766855" y="163952"/>
                </a:moveTo>
                <a:cubicBezTo>
                  <a:pt x="1781561" y="163952"/>
                  <a:pt x="1798196" y="158671"/>
                  <a:pt x="1810478" y="150508"/>
                </a:cubicBezTo>
                <a:lnTo>
                  <a:pt x="1804223" y="140665"/>
                </a:lnTo>
                <a:cubicBezTo>
                  <a:pt x="1792892" y="148107"/>
                  <a:pt x="1779391" y="152909"/>
                  <a:pt x="1766373" y="152909"/>
                </a:cubicBezTo>
                <a:cubicBezTo>
                  <a:pt x="1749510" y="152909"/>
                  <a:pt x="1738420" y="143786"/>
                  <a:pt x="1738420" y="131542"/>
                </a:cubicBezTo>
                <a:lnTo>
                  <a:pt x="1738420" y="131074"/>
                </a:lnTo>
                <a:cubicBezTo>
                  <a:pt x="1738420" y="117390"/>
                  <a:pt x="1755042" y="112336"/>
                  <a:pt x="1772641" y="107307"/>
                </a:cubicBezTo>
                <a:cubicBezTo>
                  <a:pt x="1792410" y="101773"/>
                  <a:pt x="1813130" y="94583"/>
                  <a:pt x="1813130" y="72976"/>
                </a:cubicBezTo>
                <a:lnTo>
                  <a:pt x="1813130" y="72496"/>
                </a:lnTo>
                <a:cubicBezTo>
                  <a:pt x="1813130" y="50649"/>
                  <a:pt x="1794338" y="36725"/>
                  <a:pt x="1770725" y="36725"/>
                </a:cubicBezTo>
                <a:cubicBezTo>
                  <a:pt x="1752873" y="36725"/>
                  <a:pt x="1733345" y="43927"/>
                  <a:pt x="1720339" y="54491"/>
                </a:cubicBezTo>
                <a:lnTo>
                  <a:pt x="1727331" y="63853"/>
                </a:lnTo>
                <a:cubicBezTo>
                  <a:pt x="1740819" y="53530"/>
                  <a:pt x="1755778" y="47768"/>
                  <a:pt x="1771436" y="47768"/>
                </a:cubicBezTo>
                <a:cubicBezTo>
                  <a:pt x="1788070" y="47768"/>
                  <a:pt x="1801089" y="56891"/>
                  <a:pt x="1801089" y="71056"/>
                </a:cubicBezTo>
                <a:lnTo>
                  <a:pt x="1801089" y="71536"/>
                </a:lnTo>
                <a:cubicBezTo>
                  <a:pt x="1801089" y="85928"/>
                  <a:pt x="1785660" y="91209"/>
                  <a:pt x="1768555" y="96011"/>
                </a:cubicBezTo>
                <a:cubicBezTo>
                  <a:pt x="1748546" y="101773"/>
                  <a:pt x="1726366" y="107787"/>
                  <a:pt x="1726366" y="129621"/>
                </a:cubicBezTo>
                <a:lnTo>
                  <a:pt x="1726366" y="130102"/>
                </a:lnTo>
                <a:cubicBezTo>
                  <a:pt x="1726366" y="149788"/>
                  <a:pt x="1743001" y="163952"/>
                  <a:pt x="1766855" y="163952"/>
                </a:cubicBezTo>
                <a:close/>
                <a:moveTo>
                  <a:pt x="1659554" y="164435"/>
                </a:moveTo>
                <a:cubicBezTo>
                  <a:pt x="1682711" y="164435"/>
                  <a:pt x="1697163" y="153872"/>
                  <a:pt x="1708735" y="141868"/>
                </a:cubicBezTo>
                <a:lnTo>
                  <a:pt x="1700297" y="133238"/>
                </a:lnTo>
                <a:cubicBezTo>
                  <a:pt x="1689689" y="144029"/>
                  <a:pt x="1677635" y="153392"/>
                  <a:pt x="1659326" y="153392"/>
                </a:cubicBezTo>
                <a:cubicBezTo>
                  <a:pt x="1631360" y="153392"/>
                  <a:pt x="1609676" y="130117"/>
                  <a:pt x="1609676" y="100816"/>
                </a:cubicBezTo>
                <a:lnTo>
                  <a:pt x="1609676" y="100348"/>
                </a:lnTo>
                <a:cubicBezTo>
                  <a:pt x="1609676" y="70819"/>
                  <a:pt x="1632084" y="47291"/>
                  <a:pt x="1660290" y="47291"/>
                </a:cubicBezTo>
                <a:cubicBezTo>
                  <a:pt x="1677635" y="47291"/>
                  <a:pt x="1691149" y="56174"/>
                  <a:pt x="1701502" y="67698"/>
                </a:cubicBezTo>
                <a:lnTo>
                  <a:pt x="1709712" y="60496"/>
                </a:lnTo>
                <a:cubicBezTo>
                  <a:pt x="1697163" y="46344"/>
                  <a:pt x="1682229" y="36261"/>
                  <a:pt x="1659554" y="36261"/>
                </a:cubicBezTo>
                <a:cubicBezTo>
                  <a:pt x="1624128" y="36261"/>
                  <a:pt x="1596899" y="65537"/>
                  <a:pt x="1596899" y="99868"/>
                </a:cubicBezTo>
                <a:lnTo>
                  <a:pt x="1596899" y="100348"/>
                </a:lnTo>
                <a:cubicBezTo>
                  <a:pt x="1596899" y="134666"/>
                  <a:pt x="1624369" y="164435"/>
                  <a:pt x="1659554" y="164435"/>
                </a:cubicBezTo>
                <a:close/>
                <a:moveTo>
                  <a:pt x="1089352" y="164450"/>
                </a:moveTo>
                <a:cubicBezTo>
                  <a:pt x="1120452" y="164450"/>
                  <a:pt x="1138533" y="143323"/>
                  <a:pt x="1138533" y="114021"/>
                </a:cubicBezTo>
                <a:lnTo>
                  <a:pt x="1138533" y="39143"/>
                </a:lnTo>
                <a:lnTo>
                  <a:pt x="1126720" y="39143"/>
                </a:lnTo>
                <a:lnTo>
                  <a:pt x="1126720" y="111861"/>
                </a:lnTo>
                <a:cubicBezTo>
                  <a:pt x="1126720" y="137081"/>
                  <a:pt x="1112496" y="153634"/>
                  <a:pt x="1087665" y="153634"/>
                </a:cubicBezTo>
                <a:cubicBezTo>
                  <a:pt x="1063569" y="153634"/>
                  <a:pt x="1045006" y="135401"/>
                  <a:pt x="1045006" y="109953"/>
                </a:cubicBezTo>
                <a:lnTo>
                  <a:pt x="1045006" y="39143"/>
                </a:lnTo>
                <a:lnTo>
                  <a:pt x="1033193" y="39143"/>
                </a:lnTo>
                <a:lnTo>
                  <a:pt x="1033193" y="161556"/>
                </a:lnTo>
                <a:lnTo>
                  <a:pt x="1045006" y="161556"/>
                </a:lnTo>
                <a:lnTo>
                  <a:pt x="1045006" y="138749"/>
                </a:lnTo>
                <a:cubicBezTo>
                  <a:pt x="1053203" y="153154"/>
                  <a:pt x="1066945" y="164450"/>
                  <a:pt x="1089352" y="164450"/>
                </a:cubicBezTo>
                <a:close/>
                <a:moveTo>
                  <a:pt x="927336" y="194672"/>
                </a:moveTo>
                <a:lnTo>
                  <a:pt x="882749" y="97455"/>
                </a:lnTo>
                <a:lnTo>
                  <a:pt x="971695" y="97455"/>
                </a:lnTo>
                <a:close/>
                <a:moveTo>
                  <a:pt x="1479480" y="200676"/>
                </a:moveTo>
                <a:lnTo>
                  <a:pt x="1491293" y="200676"/>
                </a:lnTo>
                <a:lnTo>
                  <a:pt x="1491293" y="161544"/>
                </a:lnTo>
                <a:lnTo>
                  <a:pt x="1534434" y="161544"/>
                </a:lnTo>
                <a:lnTo>
                  <a:pt x="1534434" y="150753"/>
                </a:lnTo>
                <a:lnTo>
                  <a:pt x="1491293" y="150753"/>
                </a:lnTo>
                <a:lnTo>
                  <a:pt x="1491293" y="71781"/>
                </a:lnTo>
                <a:cubicBezTo>
                  <a:pt x="1491293" y="54255"/>
                  <a:pt x="1501647" y="48013"/>
                  <a:pt x="1515871" y="48013"/>
                </a:cubicBezTo>
                <a:cubicBezTo>
                  <a:pt x="1521898" y="48013"/>
                  <a:pt x="1526961" y="49214"/>
                  <a:pt x="1533952" y="52335"/>
                </a:cubicBezTo>
                <a:lnTo>
                  <a:pt x="1533952" y="41291"/>
                </a:lnTo>
                <a:cubicBezTo>
                  <a:pt x="1527684" y="38410"/>
                  <a:pt x="1521657" y="36970"/>
                  <a:pt x="1513942" y="36970"/>
                </a:cubicBezTo>
                <a:cubicBezTo>
                  <a:pt x="1494909" y="36970"/>
                  <a:pt x="1479480" y="47280"/>
                  <a:pt x="1479480" y="70568"/>
                </a:cubicBezTo>
                <a:lnTo>
                  <a:pt x="1479480" y="150753"/>
                </a:lnTo>
                <a:lnTo>
                  <a:pt x="1461640" y="150753"/>
                </a:lnTo>
                <a:lnTo>
                  <a:pt x="1461640" y="161544"/>
                </a:lnTo>
                <a:lnTo>
                  <a:pt x="1479480" y="161544"/>
                </a:lnTo>
                <a:close/>
                <a:moveTo>
                  <a:pt x="921550" y="208344"/>
                </a:moveTo>
                <a:lnTo>
                  <a:pt x="933617" y="208344"/>
                </a:lnTo>
                <a:lnTo>
                  <a:pt x="1012184" y="39129"/>
                </a:lnTo>
                <a:lnTo>
                  <a:pt x="998442" y="39129"/>
                </a:lnTo>
                <a:lnTo>
                  <a:pt x="976999" y="86171"/>
                </a:lnTo>
                <a:lnTo>
                  <a:pt x="877445" y="86171"/>
                </a:lnTo>
                <a:lnTo>
                  <a:pt x="855989" y="39129"/>
                </a:lnTo>
                <a:lnTo>
                  <a:pt x="842970" y="39129"/>
                </a:lnTo>
                <a:close/>
                <a:moveTo>
                  <a:pt x="1557428" y="209529"/>
                </a:moveTo>
                <a:lnTo>
                  <a:pt x="1572134" y="209529"/>
                </a:lnTo>
                <a:lnTo>
                  <a:pt x="1572134" y="193444"/>
                </a:lnTo>
                <a:lnTo>
                  <a:pt x="1557428" y="193444"/>
                </a:lnTo>
                <a:close/>
                <a:moveTo>
                  <a:pt x="1296826" y="214318"/>
                </a:moveTo>
                <a:lnTo>
                  <a:pt x="1308639" y="214318"/>
                </a:lnTo>
                <a:lnTo>
                  <a:pt x="1308639" y="39089"/>
                </a:lnTo>
                <a:lnTo>
                  <a:pt x="1296826" y="39089"/>
                </a:lnTo>
                <a:close/>
                <a:moveTo>
                  <a:pt x="203092" y="452549"/>
                </a:moveTo>
                <a:cubicBezTo>
                  <a:pt x="133089" y="452549"/>
                  <a:pt x="76093" y="394299"/>
                  <a:pt x="76093" y="322706"/>
                </a:cubicBezTo>
                <a:cubicBezTo>
                  <a:pt x="76093" y="251113"/>
                  <a:pt x="133089" y="192851"/>
                  <a:pt x="203092" y="192851"/>
                </a:cubicBezTo>
                <a:cubicBezTo>
                  <a:pt x="273107" y="192851"/>
                  <a:pt x="330078" y="251113"/>
                  <a:pt x="330078" y="322706"/>
                </a:cubicBezTo>
                <a:lnTo>
                  <a:pt x="330078" y="452549"/>
                </a:lnTo>
                <a:close/>
                <a:moveTo>
                  <a:pt x="2375474" y="553153"/>
                </a:moveTo>
                <a:cubicBezTo>
                  <a:pt x="2320012" y="553153"/>
                  <a:pt x="2274905" y="507034"/>
                  <a:pt x="2274905" y="450351"/>
                </a:cubicBezTo>
                <a:cubicBezTo>
                  <a:pt x="2274905" y="393630"/>
                  <a:pt x="2320012" y="347510"/>
                  <a:pt x="2375474" y="347510"/>
                </a:cubicBezTo>
                <a:cubicBezTo>
                  <a:pt x="2430910" y="347510"/>
                  <a:pt x="2476042" y="393630"/>
                  <a:pt x="2476042" y="450351"/>
                </a:cubicBezTo>
                <a:cubicBezTo>
                  <a:pt x="2476042" y="507034"/>
                  <a:pt x="2430910" y="553153"/>
                  <a:pt x="2375474" y="553153"/>
                </a:cubicBezTo>
                <a:close/>
                <a:moveTo>
                  <a:pt x="1446957" y="553732"/>
                </a:moveTo>
                <a:cubicBezTo>
                  <a:pt x="1409615" y="553732"/>
                  <a:pt x="1377386" y="530218"/>
                  <a:pt x="1362300" y="490239"/>
                </a:cubicBezTo>
                <a:lnTo>
                  <a:pt x="1532376" y="490239"/>
                </a:lnTo>
                <a:cubicBezTo>
                  <a:pt x="1517315" y="530218"/>
                  <a:pt x="1484794" y="553732"/>
                  <a:pt x="1446957" y="553732"/>
                </a:cubicBezTo>
                <a:close/>
                <a:moveTo>
                  <a:pt x="1598433" y="621151"/>
                </a:moveTo>
                <a:lnTo>
                  <a:pt x="1692569" y="621151"/>
                </a:lnTo>
                <a:lnTo>
                  <a:pt x="1693242" y="620052"/>
                </a:lnTo>
                <a:lnTo>
                  <a:pt x="1759729" y="514015"/>
                </a:lnTo>
                <a:lnTo>
                  <a:pt x="1827562" y="621151"/>
                </a:lnTo>
                <a:lnTo>
                  <a:pt x="1919084" y="621151"/>
                </a:lnTo>
                <a:lnTo>
                  <a:pt x="1806372" y="454956"/>
                </a:lnTo>
                <a:lnTo>
                  <a:pt x="1924286" y="279537"/>
                </a:lnTo>
                <a:lnTo>
                  <a:pt x="1830112" y="279537"/>
                </a:lnTo>
                <a:lnTo>
                  <a:pt x="1829452" y="280649"/>
                </a:lnTo>
                <a:lnTo>
                  <a:pt x="1757801" y="393876"/>
                </a:lnTo>
                <a:lnTo>
                  <a:pt x="1685489" y="279537"/>
                </a:lnTo>
                <a:lnTo>
                  <a:pt x="1594589" y="279537"/>
                </a:lnTo>
                <a:lnTo>
                  <a:pt x="1711183" y="452985"/>
                </a:lnTo>
                <a:close/>
                <a:moveTo>
                  <a:pt x="1446957" y="625806"/>
                </a:moveTo>
                <a:cubicBezTo>
                  <a:pt x="1536741" y="625806"/>
                  <a:pt x="1609775" y="547301"/>
                  <a:pt x="1609775" y="450778"/>
                </a:cubicBezTo>
                <a:cubicBezTo>
                  <a:pt x="1609775" y="443121"/>
                  <a:pt x="1609154" y="435161"/>
                  <a:pt x="1607847" y="425709"/>
                </a:cubicBezTo>
                <a:lnTo>
                  <a:pt x="1607644" y="424218"/>
                </a:lnTo>
                <a:lnTo>
                  <a:pt x="1356653" y="424218"/>
                </a:lnTo>
                <a:cubicBezTo>
                  <a:pt x="1368022" y="378414"/>
                  <a:pt x="1404235" y="347824"/>
                  <a:pt x="1447350" y="347824"/>
                </a:cubicBezTo>
                <a:cubicBezTo>
                  <a:pt x="1477980" y="347824"/>
                  <a:pt x="1507126" y="362999"/>
                  <a:pt x="1525296" y="388409"/>
                </a:cubicBezTo>
                <a:lnTo>
                  <a:pt x="1526108" y="389521"/>
                </a:lnTo>
                <a:lnTo>
                  <a:pt x="1588814" y="360030"/>
                </a:lnTo>
                <a:lnTo>
                  <a:pt x="1587862" y="358400"/>
                </a:lnTo>
                <a:cubicBezTo>
                  <a:pt x="1558032" y="307415"/>
                  <a:pt x="1504182" y="275751"/>
                  <a:pt x="1447350" y="275751"/>
                </a:cubicBezTo>
                <a:cubicBezTo>
                  <a:pt x="1357148" y="275751"/>
                  <a:pt x="1283771" y="354255"/>
                  <a:pt x="1283771" y="450778"/>
                </a:cubicBezTo>
                <a:cubicBezTo>
                  <a:pt x="1283771" y="547301"/>
                  <a:pt x="1356970" y="625806"/>
                  <a:pt x="1446957" y="625806"/>
                </a:cubicBezTo>
                <a:close/>
                <a:moveTo>
                  <a:pt x="2058683" y="625985"/>
                </a:moveTo>
                <a:cubicBezTo>
                  <a:pt x="2098397" y="625985"/>
                  <a:pt x="2143162" y="612592"/>
                  <a:pt x="2178398" y="590100"/>
                </a:cubicBezTo>
                <a:lnTo>
                  <a:pt x="2180289" y="588887"/>
                </a:lnTo>
                <a:lnTo>
                  <a:pt x="2147946" y="529033"/>
                </a:lnTo>
                <a:lnTo>
                  <a:pt x="2145890" y="530195"/>
                </a:lnTo>
                <a:cubicBezTo>
                  <a:pt x="2112647" y="549073"/>
                  <a:pt x="2080164" y="559901"/>
                  <a:pt x="2056741" y="559901"/>
                </a:cubicBezTo>
                <a:cubicBezTo>
                  <a:pt x="2026264" y="559901"/>
                  <a:pt x="2015428" y="543867"/>
                  <a:pt x="2015428" y="530145"/>
                </a:cubicBezTo>
                <a:cubicBezTo>
                  <a:pt x="2015428" y="507199"/>
                  <a:pt x="2043165" y="497570"/>
                  <a:pt x="2078299" y="485428"/>
                </a:cubicBezTo>
                <a:lnTo>
                  <a:pt x="2089109" y="481675"/>
                </a:lnTo>
                <a:cubicBezTo>
                  <a:pt x="2137757" y="465097"/>
                  <a:pt x="2189678" y="442340"/>
                  <a:pt x="2189678" y="382195"/>
                </a:cubicBezTo>
                <a:cubicBezTo>
                  <a:pt x="2189678" y="283234"/>
                  <a:pt x="2101227" y="272569"/>
                  <a:pt x="2063162" y="272569"/>
                </a:cubicBezTo>
                <a:cubicBezTo>
                  <a:pt x="2014070" y="272569"/>
                  <a:pt x="1964699" y="289501"/>
                  <a:pt x="1924134" y="320281"/>
                </a:cubicBezTo>
                <a:lnTo>
                  <a:pt x="1922345" y="321608"/>
                </a:lnTo>
                <a:lnTo>
                  <a:pt x="1958507" y="378493"/>
                </a:lnTo>
                <a:lnTo>
                  <a:pt x="1960487" y="377116"/>
                </a:lnTo>
                <a:cubicBezTo>
                  <a:pt x="1995608" y="352704"/>
                  <a:pt x="2033940" y="338691"/>
                  <a:pt x="2065737" y="338691"/>
                </a:cubicBezTo>
                <a:cubicBezTo>
                  <a:pt x="2107647" y="338691"/>
                  <a:pt x="2112177" y="360841"/>
                  <a:pt x="2112177" y="370394"/>
                </a:cubicBezTo>
                <a:cubicBezTo>
                  <a:pt x="2112177" y="394881"/>
                  <a:pt x="2083387" y="403587"/>
                  <a:pt x="2050054" y="413658"/>
                </a:cubicBezTo>
                <a:lnTo>
                  <a:pt x="2037061" y="417613"/>
                </a:lnTo>
                <a:cubicBezTo>
                  <a:pt x="1985572" y="433079"/>
                  <a:pt x="1937939" y="455961"/>
                  <a:pt x="1937939" y="518318"/>
                </a:cubicBezTo>
                <a:cubicBezTo>
                  <a:pt x="1937939" y="592716"/>
                  <a:pt x="1998577" y="625985"/>
                  <a:pt x="2058683" y="625985"/>
                </a:cubicBezTo>
                <a:close/>
                <a:moveTo>
                  <a:pt x="2375474" y="627716"/>
                </a:moveTo>
                <a:cubicBezTo>
                  <a:pt x="2471107" y="627716"/>
                  <a:pt x="2548925" y="548150"/>
                  <a:pt x="2548925" y="450351"/>
                </a:cubicBezTo>
                <a:cubicBezTo>
                  <a:pt x="2548925" y="352514"/>
                  <a:pt x="2471107" y="272961"/>
                  <a:pt x="2375474" y="272961"/>
                </a:cubicBezTo>
                <a:cubicBezTo>
                  <a:pt x="2279815" y="272961"/>
                  <a:pt x="2201997" y="352514"/>
                  <a:pt x="2201997" y="450351"/>
                </a:cubicBezTo>
                <a:cubicBezTo>
                  <a:pt x="2201997" y="548150"/>
                  <a:pt x="2279815" y="627716"/>
                  <a:pt x="2375474" y="627716"/>
                </a:cubicBezTo>
                <a:close/>
                <a:moveTo>
                  <a:pt x="1166969" y="709147"/>
                </a:moveTo>
                <a:lnTo>
                  <a:pt x="1249025" y="709147"/>
                </a:lnTo>
                <a:lnTo>
                  <a:pt x="1249025" y="279463"/>
                </a:lnTo>
                <a:lnTo>
                  <a:pt x="1166969" y="279463"/>
                </a:lnTo>
                <a:close/>
                <a:moveTo>
                  <a:pt x="864153" y="709184"/>
                </a:moveTo>
                <a:lnTo>
                  <a:pt x="1139899" y="709184"/>
                </a:lnTo>
                <a:lnTo>
                  <a:pt x="1139899" y="635797"/>
                </a:lnTo>
                <a:lnTo>
                  <a:pt x="946209" y="635797"/>
                </a:lnTo>
                <a:lnTo>
                  <a:pt x="946209" y="529203"/>
                </a:lnTo>
                <a:lnTo>
                  <a:pt x="1100628" y="529203"/>
                </a:lnTo>
                <a:lnTo>
                  <a:pt x="1100628" y="456284"/>
                </a:lnTo>
                <a:lnTo>
                  <a:pt x="946209" y="456284"/>
                </a:lnTo>
                <a:lnTo>
                  <a:pt x="946209" y="278767"/>
                </a:lnTo>
                <a:lnTo>
                  <a:pt x="864153" y="278767"/>
                </a:lnTo>
                <a:close/>
                <a:moveTo>
                  <a:pt x="533144" y="972564"/>
                </a:moveTo>
                <a:cubicBezTo>
                  <a:pt x="463129" y="972564"/>
                  <a:pt x="406158" y="914314"/>
                  <a:pt x="406158" y="842734"/>
                </a:cubicBezTo>
                <a:lnTo>
                  <a:pt x="406158" y="712879"/>
                </a:lnTo>
                <a:lnTo>
                  <a:pt x="533144" y="712879"/>
                </a:lnTo>
                <a:cubicBezTo>
                  <a:pt x="603159" y="712879"/>
                  <a:pt x="660130" y="771128"/>
                  <a:pt x="660130" y="842734"/>
                </a:cubicBezTo>
                <a:cubicBezTo>
                  <a:pt x="660130" y="914314"/>
                  <a:pt x="603159" y="972564"/>
                  <a:pt x="533144" y="972564"/>
                </a:cubicBezTo>
                <a:close/>
                <a:moveTo>
                  <a:pt x="533144" y="1050374"/>
                </a:moveTo>
                <a:cubicBezTo>
                  <a:pt x="645132" y="1050374"/>
                  <a:pt x="736210" y="957237"/>
                  <a:pt x="736210" y="842734"/>
                </a:cubicBezTo>
                <a:cubicBezTo>
                  <a:pt x="736210" y="728218"/>
                  <a:pt x="645132" y="635069"/>
                  <a:pt x="533144" y="635069"/>
                </a:cubicBezTo>
                <a:lnTo>
                  <a:pt x="406158" y="635069"/>
                </a:lnTo>
                <a:lnTo>
                  <a:pt x="406158" y="530358"/>
                </a:lnTo>
                <a:lnTo>
                  <a:pt x="525709" y="530358"/>
                </a:lnTo>
                <a:lnTo>
                  <a:pt x="525709" y="452549"/>
                </a:lnTo>
                <a:lnTo>
                  <a:pt x="406158" y="452549"/>
                </a:lnTo>
                <a:lnTo>
                  <a:pt x="406158" y="322706"/>
                </a:lnTo>
                <a:cubicBezTo>
                  <a:pt x="406158" y="208203"/>
                  <a:pt x="315067" y="115041"/>
                  <a:pt x="203092" y="115041"/>
                </a:cubicBezTo>
                <a:cubicBezTo>
                  <a:pt x="91103" y="115041"/>
                  <a:pt x="0" y="208203"/>
                  <a:pt x="0" y="322706"/>
                </a:cubicBezTo>
                <a:cubicBezTo>
                  <a:pt x="0" y="437222"/>
                  <a:pt x="91103" y="530358"/>
                  <a:pt x="203092" y="530358"/>
                </a:cubicBezTo>
                <a:lnTo>
                  <a:pt x="330078" y="530358"/>
                </a:lnTo>
                <a:lnTo>
                  <a:pt x="330078" y="635069"/>
                </a:lnTo>
                <a:lnTo>
                  <a:pt x="210502" y="635069"/>
                </a:lnTo>
                <a:lnTo>
                  <a:pt x="210502" y="712879"/>
                </a:lnTo>
                <a:lnTo>
                  <a:pt x="330078" y="712879"/>
                </a:lnTo>
                <a:lnTo>
                  <a:pt x="330078" y="842734"/>
                </a:lnTo>
                <a:cubicBezTo>
                  <a:pt x="330078" y="957237"/>
                  <a:pt x="421181" y="1050374"/>
                  <a:pt x="533144" y="10503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/ End Slide - AN">
  <p:cSld name="Start / End Slide - AN">
    <p:bg>
      <p:bgPr>
        <a:solidFill>
          <a:schemeClr val="accent1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2"/>
          <p:cNvSpPr/>
          <p:nvPr/>
        </p:nvSpPr>
        <p:spPr>
          <a:xfrm flipH="1" rot="10800000">
            <a:off x="2431662" y="1689122"/>
            <a:ext cx="4282194" cy="1764628"/>
          </a:xfrm>
          <a:custGeom>
            <a:rect b="b" l="l" r="r" t="t"/>
            <a:pathLst>
              <a:path extrusionOk="0" h="1050374" w="2548925">
                <a:moveTo>
                  <a:pt x="1211853" y="104418"/>
                </a:moveTo>
                <a:cubicBezTo>
                  <a:pt x="1185816" y="104418"/>
                  <a:pt x="1171351" y="92894"/>
                  <a:pt x="1171351" y="75849"/>
                </a:cubicBezTo>
                <a:lnTo>
                  <a:pt x="1171351" y="75368"/>
                </a:lnTo>
                <a:cubicBezTo>
                  <a:pt x="1171351" y="57616"/>
                  <a:pt x="1188227" y="47292"/>
                  <a:pt x="1207018" y="47292"/>
                </a:cubicBezTo>
                <a:cubicBezTo>
                  <a:pt x="1232104" y="47292"/>
                  <a:pt x="1253547" y="62644"/>
                  <a:pt x="1253547" y="84984"/>
                </a:cubicBezTo>
                <a:lnTo>
                  <a:pt x="1253547" y="98908"/>
                </a:lnTo>
                <a:cubicBezTo>
                  <a:pt x="1243181" y="101549"/>
                  <a:pt x="1229452" y="104418"/>
                  <a:pt x="1211853" y="104418"/>
                </a:cubicBezTo>
                <a:close/>
                <a:moveTo>
                  <a:pt x="1558875" y="161514"/>
                </a:moveTo>
                <a:lnTo>
                  <a:pt x="1570688" y="161514"/>
                </a:lnTo>
                <a:lnTo>
                  <a:pt x="1570688" y="39101"/>
                </a:lnTo>
                <a:lnTo>
                  <a:pt x="1558875" y="39101"/>
                </a:lnTo>
                <a:close/>
                <a:moveTo>
                  <a:pt x="1330229" y="161545"/>
                </a:moveTo>
                <a:lnTo>
                  <a:pt x="1343971" y="161545"/>
                </a:lnTo>
                <a:lnTo>
                  <a:pt x="1395067" y="52083"/>
                </a:lnTo>
                <a:lnTo>
                  <a:pt x="1439426" y="161545"/>
                </a:lnTo>
                <a:lnTo>
                  <a:pt x="1452444" y="161545"/>
                </a:lnTo>
                <a:lnTo>
                  <a:pt x="1399165" y="34811"/>
                </a:lnTo>
                <a:cubicBezTo>
                  <a:pt x="1388329" y="9123"/>
                  <a:pt x="1375793" y="0"/>
                  <a:pt x="1358194" y="0"/>
                </a:cubicBezTo>
                <a:cubicBezTo>
                  <a:pt x="1348792" y="0"/>
                  <a:pt x="1342042" y="1680"/>
                  <a:pt x="1333845" y="5281"/>
                </a:cubicBezTo>
                <a:lnTo>
                  <a:pt x="1337944" y="15605"/>
                </a:lnTo>
                <a:cubicBezTo>
                  <a:pt x="1344453" y="12484"/>
                  <a:pt x="1349757" y="11043"/>
                  <a:pt x="1358918" y="11043"/>
                </a:cubicBezTo>
                <a:cubicBezTo>
                  <a:pt x="1371682" y="11043"/>
                  <a:pt x="1380120" y="18485"/>
                  <a:pt x="1389281" y="39840"/>
                </a:cubicBezTo>
                <a:close/>
                <a:moveTo>
                  <a:pt x="1213540" y="163476"/>
                </a:moveTo>
                <a:cubicBezTo>
                  <a:pt x="1230162" y="163476"/>
                  <a:pt x="1243422" y="158915"/>
                  <a:pt x="1252342" y="150019"/>
                </a:cubicBezTo>
                <a:cubicBezTo>
                  <a:pt x="1260538" y="141869"/>
                  <a:pt x="1264878" y="130586"/>
                  <a:pt x="1264878" y="115461"/>
                </a:cubicBezTo>
                <a:lnTo>
                  <a:pt x="1264878" y="39130"/>
                </a:lnTo>
                <a:lnTo>
                  <a:pt x="1253306" y="39130"/>
                </a:lnTo>
                <a:lnTo>
                  <a:pt x="1253306" y="59536"/>
                </a:lnTo>
                <a:cubicBezTo>
                  <a:pt x="1244868" y="47772"/>
                  <a:pt x="1229693" y="36261"/>
                  <a:pt x="1206308" y="36261"/>
                </a:cubicBezTo>
                <a:cubicBezTo>
                  <a:pt x="1183405" y="36261"/>
                  <a:pt x="1158815" y="49213"/>
                  <a:pt x="1158815" y="74661"/>
                </a:cubicBezTo>
                <a:lnTo>
                  <a:pt x="1158815" y="75141"/>
                </a:lnTo>
                <a:cubicBezTo>
                  <a:pt x="1158815" y="100576"/>
                  <a:pt x="1180753" y="114981"/>
                  <a:pt x="1212576" y="114981"/>
                </a:cubicBezTo>
                <a:cubicBezTo>
                  <a:pt x="1229693" y="114981"/>
                  <a:pt x="1241493" y="112820"/>
                  <a:pt x="1253306" y="109699"/>
                </a:cubicBezTo>
                <a:lnTo>
                  <a:pt x="1253306" y="114981"/>
                </a:lnTo>
                <a:cubicBezTo>
                  <a:pt x="1253306" y="139709"/>
                  <a:pt x="1238118" y="152433"/>
                  <a:pt x="1212817" y="152433"/>
                </a:cubicBezTo>
                <a:cubicBezTo>
                  <a:pt x="1197870" y="152433"/>
                  <a:pt x="1185575" y="148351"/>
                  <a:pt x="1174244" y="142589"/>
                </a:cubicBezTo>
                <a:lnTo>
                  <a:pt x="1169905" y="152913"/>
                </a:lnTo>
                <a:cubicBezTo>
                  <a:pt x="1183405" y="159155"/>
                  <a:pt x="1196665" y="163476"/>
                  <a:pt x="1213540" y="163476"/>
                </a:cubicBezTo>
                <a:close/>
                <a:moveTo>
                  <a:pt x="1766855" y="163952"/>
                </a:moveTo>
                <a:cubicBezTo>
                  <a:pt x="1781561" y="163952"/>
                  <a:pt x="1798196" y="158671"/>
                  <a:pt x="1810478" y="150508"/>
                </a:cubicBezTo>
                <a:lnTo>
                  <a:pt x="1804223" y="140665"/>
                </a:lnTo>
                <a:cubicBezTo>
                  <a:pt x="1792892" y="148107"/>
                  <a:pt x="1779391" y="152909"/>
                  <a:pt x="1766373" y="152909"/>
                </a:cubicBezTo>
                <a:cubicBezTo>
                  <a:pt x="1749510" y="152909"/>
                  <a:pt x="1738420" y="143786"/>
                  <a:pt x="1738420" y="131542"/>
                </a:cubicBezTo>
                <a:lnTo>
                  <a:pt x="1738420" y="131074"/>
                </a:lnTo>
                <a:cubicBezTo>
                  <a:pt x="1738420" y="117390"/>
                  <a:pt x="1755042" y="112336"/>
                  <a:pt x="1772641" y="107307"/>
                </a:cubicBezTo>
                <a:cubicBezTo>
                  <a:pt x="1792410" y="101773"/>
                  <a:pt x="1813130" y="94583"/>
                  <a:pt x="1813130" y="72976"/>
                </a:cubicBezTo>
                <a:lnTo>
                  <a:pt x="1813130" y="72496"/>
                </a:lnTo>
                <a:cubicBezTo>
                  <a:pt x="1813130" y="50649"/>
                  <a:pt x="1794338" y="36725"/>
                  <a:pt x="1770725" y="36725"/>
                </a:cubicBezTo>
                <a:cubicBezTo>
                  <a:pt x="1752873" y="36725"/>
                  <a:pt x="1733345" y="43927"/>
                  <a:pt x="1720339" y="54491"/>
                </a:cubicBezTo>
                <a:lnTo>
                  <a:pt x="1727331" y="63853"/>
                </a:lnTo>
                <a:cubicBezTo>
                  <a:pt x="1740819" y="53530"/>
                  <a:pt x="1755778" y="47768"/>
                  <a:pt x="1771436" y="47768"/>
                </a:cubicBezTo>
                <a:cubicBezTo>
                  <a:pt x="1788070" y="47768"/>
                  <a:pt x="1801089" y="56891"/>
                  <a:pt x="1801089" y="71056"/>
                </a:cubicBezTo>
                <a:lnTo>
                  <a:pt x="1801089" y="71536"/>
                </a:lnTo>
                <a:cubicBezTo>
                  <a:pt x="1801089" y="85928"/>
                  <a:pt x="1785660" y="91209"/>
                  <a:pt x="1768555" y="96011"/>
                </a:cubicBezTo>
                <a:cubicBezTo>
                  <a:pt x="1748546" y="101773"/>
                  <a:pt x="1726366" y="107787"/>
                  <a:pt x="1726366" y="129621"/>
                </a:cubicBezTo>
                <a:lnTo>
                  <a:pt x="1726366" y="130102"/>
                </a:lnTo>
                <a:cubicBezTo>
                  <a:pt x="1726366" y="149788"/>
                  <a:pt x="1743001" y="163952"/>
                  <a:pt x="1766855" y="163952"/>
                </a:cubicBezTo>
                <a:close/>
                <a:moveTo>
                  <a:pt x="1659554" y="164435"/>
                </a:moveTo>
                <a:cubicBezTo>
                  <a:pt x="1682711" y="164435"/>
                  <a:pt x="1697163" y="153872"/>
                  <a:pt x="1708735" y="141868"/>
                </a:cubicBezTo>
                <a:lnTo>
                  <a:pt x="1700297" y="133238"/>
                </a:lnTo>
                <a:cubicBezTo>
                  <a:pt x="1689689" y="144029"/>
                  <a:pt x="1677635" y="153392"/>
                  <a:pt x="1659326" y="153392"/>
                </a:cubicBezTo>
                <a:cubicBezTo>
                  <a:pt x="1631360" y="153392"/>
                  <a:pt x="1609676" y="130117"/>
                  <a:pt x="1609676" y="100816"/>
                </a:cubicBezTo>
                <a:lnTo>
                  <a:pt x="1609676" y="100348"/>
                </a:lnTo>
                <a:cubicBezTo>
                  <a:pt x="1609676" y="70819"/>
                  <a:pt x="1632084" y="47291"/>
                  <a:pt x="1660290" y="47291"/>
                </a:cubicBezTo>
                <a:cubicBezTo>
                  <a:pt x="1677635" y="47291"/>
                  <a:pt x="1691149" y="56174"/>
                  <a:pt x="1701502" y="67698"/>
                </a:cubicBezTo>
                <a:lnTo>
                  <a:pt x="1709712" y="60496"/>
                </a:lnTo>
                <a:cubicBezTo>
                  <a:pt x="1697163" y="46344"/>
                  <a:pt x="1682229" y="36261"/>
                  <a:pt x="1659554" y="36261"/>
                </a:cubicBezTo>
                <a:cubicBezTo>
                  <a:pt x="1624128" y="36261"/>
                  <a:pt x="1596899" y="65537"/>
                  <a:pt x="1596899" y="99868"/>
                </a:cubicBezTo>
                <a:lnTo>
                  <a:pt x="1596899" y="100348"/>
                </a:lnTo>
                <a:cubicBezTo>
                  <a:pt x="1596899" y="134666"/>
                  <a:pt x="1624369" y="164435"/>
                  <a:pt x="1659554" y="164435"/>
                </a:cubicBezTo>
                <a:close/>
                <a:moveTo>
                  <a:pt x="1089352" y="164450"/>
                </a:moveTo>
                <a:cubicBezTo>
                  <a:pt x="1120452" y="164450"/>
                  <a:pt x="1138533" y="143323"/>
                  <a:pt x="1138533" y="114021"/>
                </a:cubicBezTo>
                <a:lnTo>
                  <a:pt x="1138533" y="39143"/>
                </a:lnTo>
                <a:lnTo>
                  <a:pt x="1126720" y="39143"/>
                </a:lnTo>
                <a:lnTo>
                  <a:pt x="1126720" y="111861"/>
                </a:lnTo>
                <a:cubicBezTo>
                  <a:pt x="1126720" y="137081"/>
                  <a:pt x="1112496" y="153634"/>
                  <a:pt x="1087665" y="153634"/>
                </a:cubicBezTo>
                <a:cubicBezTo>
                  <a:pt x="1063569" y="153634"/>
                  <a:pt x="1045006" y="135401"/>
                  <a:pt x="1045006" y="109953"/>
                </a:cubicBezTo>
                <a:lnTo>
                  <a:pt x="1045006" y="39143"/>
                </a:lnTo>
                <a:lnTo>
                  <a:pt x="1033193" y="39143"/>
                </a:lnTo>
                <a:lnTo>
                  <a:pt x="1033193" y="161556"/>
                </a:lnTo>
                <a:lnTo>
                  <a:pt x="1045006" y="161556"/>
                </a:lnTo>
                <a:lnTo>
                  <a:pt x="1045006" y="138749"/>
                </a:lnTo>
                <a:cubicBezTo>
                  <a:pt x="1053203" y="153154"/>
                  <a:pt x="1066945" y="164450"/>
                  <a:pt x="1089352" y="164450"/>
                </a:cubicBezTo>
                <a:close/>
                <a:moveTo>
                  <a:pt x="927336" y="194672"/>
                </a:moveTo>
                <a:lnTo>
                  <a:pt x="882749" y="97455"/>
                </a:lnTo>
                <a:lnTo>
                  <a:pt x="971695" y="97455"/>
                </a:lnTo>
                <a:close/>
                <a:moveTo>
                  <a:pt x="1479480" y="200676"/>
                </a:moveTo>
                <a:lnTo>
                  <a:pt x="1491293" y="200676"/>
                </a:lnTo>
                <a:lnTo>
                  <a:pt x="1491293" y="161544"/>
                </a:lnTo>
                <a:lnTo>
                  <a:pt x="1534434" y="161544"/>
                </a:lnTo>
                <a:lnTo>
                  <a:pt x="1534434" y="150753"/>
                </a:lnTo>
                <a:lnTo>
                  <a:pt x="1491293" y="150753"/>
                </a:lnTo>
                <a:lnTo>
                  <a:pt x="1491293" y="71781"/>
                </a:lnTo>
                <a:cubicBezTo>
                  <a:pt x="1491293" y="54255"/>
                  <a:pt x="1501647" y="48013"/>
                  <a:pt x="1515871" y="48013"/>
                </a:cubicBezTo>
                <a:cubicBezTo>
                  <a:pt x="1521898" y="48013"/>
                  <a:pt x="1526961" y="49214"/>
                  <a:pt x="1533952" y="52335"/>
                </a:cubicBezTo>
                <a:lnTo>
                  <a:pt x="1533952" y="41291"/>
                </a:lnTo>
                <a:cubicBezTo>
                  <a:pt x="1527684" y="38410"/>
                  <a:pt x="1521657" y="36970"/>
                  <a:pt x="1513942" y="36970"/>
                </a:cubicBezTo>
                <a:cubicBezTo>
                  <a:pt x="1494909" y="36970"/>
                  <a:pt x="1479480" y="47280"/>
                  <a:pt x="1479480" y="70568"/>
                </a:cubicBezTo>
                <a:lnTo>
                  <a:pt x="1479480" y="150753"/>
                </a:lnTo>
                <a:lnTo>
                  <a:pt x="1461640" y="150753"/>
                </a:lnTo>
                <a:lnTo>
                  <a:pt x="1461640" y="161544"/>
                </a:lnTo>
                <a:lnTo>
                  <a:pt x="1479480" y="161544"/>
                </a:lnTo>
                <a:close/>
                <a:moveTo>
                  <a:pt x="921550" y="208344"/>
                </a:moveTo>
                <a:lnTo>
                  <a:pt x="933617" y="208344"/>
                </a:lnTo>
                <a:lnTo>
                  <a:pt x="1012184" y="39129"/>
                </a:lnTo>
                <a:lnTo>
                  <a:pt x="998442" y="39129"/>
                </a:lnTo>
                <a:lnTo>
                  <a:pt x="976999" y="86171"/>
                </a:lnTo>
                <a:lnTo>
                  <a:pt x="877445" y="86171"/>
                </a:lnTo>
                <a:lnTo>
                  <a:pt x="855989" y="39129"/>
                </a:lnTo>
                <a:lnTo>
                  <a:pt x="842970" y="39129"/>
                </a:lnTo>
                <a:close/>
                <a:moveTo>
                  <a:pt x="1557428" y="209529"/>
                </a:moveTo>
                <a:lnTo>
                  <a:pt x="1572134" y="209529"/>
                </a:lnTo>
                <a:lnTo>
                  <a:pt x="1572134" y="193444"/>
                </a:lnTo>
                <a:lnTo>
                  <a:pt x="1557428" y="193444"/>
                </a:lnTo>
                <a:close/>
                <a:moveTo>
                  <a:pt x="1296826" y="214318"/>
                </a:moveTo>
                <a:lnTo>
                  <a:pt x="1308639" y="214318"/>
                </a:lnTo>
                <a:lnTo>
                  <a:pt x="1308639" y="39089"/>
                </a:lnTo>
                <a:lnTo>
                  <a:pt x="1296826" y="39089"/>
                </a:lnTo>
                <a:close/>
                <a:moveTo>
                  <a:pt x="203092" y="452549"/>
                </a:moveTo>
                <a:cubicBezTo>
                  <a:pt x="133089" y="452549"/>
                  <a:pt x="76093" y="394299"/>
                  <a:pt x="76093" y="322706"/>
                </a:cubicBezTo>
                <a:cubicBezTo>
                  <a:pt x="76093" y="251113"/>
                  <a:pt x="133089" y="192851"/>
                  <a:pt x="203092" y="192851"/>
                </a:cubicBezTo>
                <a:cubicBezTo>
                  <a:pt x="273107" y="192851"/>
                  <a:pt x="330078" y="251113"/>
                  <a:pt x="330078" y="322706"/>
                </a:cubicBezTo>
                <a:lnTo>
                  <a:pt x="330078" y="452549"/>
                </a:lnTo>
                <a:close/>
                <a:moveTo>
                  <a:pt x="2375474" y="553153"/>
                </a:moveTo>
                <a:cubicBezTo>
                  <a:pt x="2320012" y="553153"/>
                  <a:pt x="2274905" y="507034"/>
                  <a:pt x="2274905" y="450351"/>
                </a:cubicBezTo>
                <a:cubicBezTo>
                  <a:pt x="2274905" y="393630"/>
                  <a:pt x="2320012" y="347510"/>
                  <a:pt x="2375474" y="347510"/>
                </a:cubicBezTo>
                <a:cubicBezTo>
                  <a:pt x="2430910" y="347510"/>
                  <a:pt x="2476042" y="393630"/>
                  <a:pt x="2476042" y="450351"/>
                </a:cubicBezTo>
                <a:cubicBezTo>
                  <a:pt x="2476042" y="507034"/>
                  <a:pt x="2430910" y="553153"/>
                  <a:pt x="2375474" y="553153"/>
                </a:cubicBezTo>
                <a:close/>
                <a:moveTo>
                  <a:pt x="1446957" y="553732"/>
                </a:moveTo>
                <a:cubicBezTo>
                  <a:pt x="1409615" y="553732"/>
                  <a:pt x="1377386" y="530218"/>
                  <a:pt x="1362300" y="490239"/>
                </a:cubicBezTo>
                <a:lnTo>
                  <a:pt x="1532376" y="490239"/>
                </a:lnTo>
                <a:cubicBezTo>
                  <a:pt x="1517315" y="530218"/>
                  <a:pt x="1484794" y="553732"/>
                  <a:pt x="1446957" y="553732"/>
                </a:cubicBezTo>
                <a:close/>
                <a:moveTo>
                  <a:pt x="1598433" y="621151"/>
                </a:moveTo>
                <a:lnTo>
                  <a:pt x="1692569" y="621151"/>
                </a:lnTo>
                <a:lnTo>
                  <a:pt x="1693242" y="620052"/>
                </a:lnTo>
                <a:lnTo>
                  <a:pt x="1759729" y="514015"/>
                </a:lnTo>
                <a:lnTo>
                  <a:pt x="1827562" y="621151"/>
                </a:lnTo>
                <a:lnTo>
                  <a:pt x="1919084" y="621151"/>
                </a:lnTo>
                <a:lnTo>
                  <a:pt x="1806372" y="454956"/>
                </a:lnTo>
                <a:lnTo>
                  <a:pt x="1924286" y="279537"/>
                </a:lnTo>
                <a:lnTo>
                  <a:pt x="1830112" y="279537"/>
                </a:lnTo>
                <a:lnTo>
                  <a:pt x="1829452" y="280649"/>
                </a:lnTo>
                <a:lnTo>
                  <a:pt x="1757801" y="393876"/>
                </a:lnTo>
                <a:lnTo>
                  <a:pt x="1685489" y="279537"/>
                </a:lnTo>
                <a:lnTo>
                  <a:pt x="1594589" y="279537"/>
                </a:lnTo>
                <a:lnTo>
                  <a:pt x="1711183" y="452985"/>
                </a:lnTo>
                <a:close/>
                <a:moveTo>
                  <a:pt x="1446957" y="625806"/>
                </a:moveTo>
                <a:cubicBezTo>
                  <a:pt x="1536741" y="625806"/>
                  <a:pt x="1609775" y="547301"/>
                  <a:pt x="1609775" y="450778"/>
                </a:cubicBezTo>
                <a:cubicBezTo>
                  <a:pt x="1609775" y="443121"/>
                  <a:pt x="1609154" y="435161"/>
                  <a:pt x="1607847" y="425709"/>
                </a:cubicBezTo>
                <a:lnTo>
                  <a:pt x="1607644" y="424218"/>
                </a:lnTo>
                <a:lnTo>
                  <a:pt x="1356653" y="424218"/>
                </a:lnTo>
                <a:cubicBezTo>
                  <a:pt x="1368022" y="378414"/>
                  <a:pt x="1404235" y="347824"/>
                  <a:pt x="1447350" y="347824"/>
                </a:cubicBezTo>
                <a:cubicBezTo>
                  <a:pt x="1477980" y="347824"/>
                  <a:pt x="1507126" y="362999"/>
                  <a:pt x="1525296" y="388409"/>
                </a:cubicBezTo>
                <a:lnTo>
                  <a:pt x="1526108" y="389521"/>
                </a:lnTo>
                <a:lnTo>
                  <a:pt x="1588814" y="360030"/>
                </a:lnTo>
                <a:lnTo>
                  <a:pt x="1587862" y="358400"/>
                </a:lnTo>
                <a:cubicBezTo>
                  <a:pt x="1558032" y="307415"/>
                  <a:pt x="1504182" y="275751"/>
                  <a:pt x="1447350" y="275751"/>
                </a:cubicBezTo>
                <a:cubicBezTo>
                  <a:pt x="1357148" y="275751"/>
                  <a:pt x="1283771" y="354255"/>
                  <a:pt x="1283771" y="450778"/>
                </a:cubicBezTo>
                <a:cubicBezTo>
                  <a:pt x="1283771" y="547301"/>
                  <a:pt x="1356970" y="625806"/>
                  <a:pt x="1446957" y="625806"/>
                </a:cubicBezTo>
                <a:close/>
                <a:moveTo>
                  <a:pt x="2058683" y="625985"/>
                </a:moveTo>
                <a:cubicBezTo>
                  <a:pt x="2098397" y="625985"/>
                  <a:pt x="2143162" y="612592"/>
                  <a:pt x="2178398" y="590100"/>
                </a:cubicBezTo>
                <a:lnTo>
                  <a:pt x="2180289" y="588887"/>
                </a:lnTo>
                <a:lnTo>
                  <a:pt x="2147946" y="529033"/>
                </a:lnTo>
                <a:lnTo>
                  <a:pt x="2145890" y="530195"/>
                </a:lnTo>
                <a:cubicBezTo>
                  <a:pt x="2112647" y="549073"/>
                  <a:pt x="2080164" y="559901"/>
                  <a:pt x="2056741" y="559901"/>
                </a:cubicBezTo>
                <a:cubicBezTo>
                  <a:pt x="2026264" y="559901"/>
                  <a:pt x="2015428" y="543867"/>
                  <a:pt x="2015428" y="530145"/>
                </a:cubicBezTo>
                <a:cubicBezTo>
                  <a:pt x="2015428" y="507199"/>
                  <a:pt x="2043165" y="497570"/>
                  <a:pt x="2078299" y="485428"/>
                </a:cubicBezTo>
                <a:lnTo>
                  <a:pt x="2089109" y="481675"/>
                </a:lnTo>
                <a:cubicBezTo>
                  <a:pt x="2137757" y="465097"/>
                  <a:pt x="2189678" y="442340"/>
                  <a:pt x="2189678" y="382195"/>
                </a:cubicBezTo>
                <a:cubicBezTo>
                  <a:pt x="2189678" y="283234"/>
                  <a:pt x="2101227" y="272569"/>
                  <a:pt x="2063162" y="272569"/>
                </a:cubicBezTo>
                <a:cubicBezTo>
                  <a:pt x="2014070" y="272569"/>
                  <a:pt x="1964699" y="289501"/>
                  <a:pt x="1924134" y="320281"/>
                </a:cubicBezTo>
                <a:lnTo>
                  <a:pt x="1922345" y="321608"/>
                </a:lnTo>
                <a:lnTo>
                  <a:pt x="1958507" y="378493"/>
                </a:lnTo>
                <a:lnTo>
                  <a:pt x="1960487" y="377116"/>
                </a:lnTo>
                <a:cubicBezTo>
                  <a:pt x="1995608" y="352704"/>
                  <a:pt x="2033940" y="338691"/>
                  <a:pt x="2065737" y="338691"/>
                </a:cubicBezTo>
                <a:cubicBezTo>
                  <a:pt x="2107647" y="338691"/>
                  <a:pt x="2112177" y="360841"/>
                  <a:pt x="2112177" y="370394"/>
                </a:cubicBezTo>
                <a:cubicBezTo>
                  <a:pt x="2112177" y="394881"/>
                  <a:pt x="2083387" y="403587"/>
                  <a:pt x="2050054" y="413658"/>
                </a:cubicBezTo>
                <a:lnTo>
                  <a:pt x="2037061" y="417613"/>
                </a:lnTo>
                <a:cubicBezTo>
                  <a:pt x="1985572" y="433079"/>
                  <a:pt x="1937939" y="455961"/>
                  <a:pt x="1937939" y="518318"/>
                </a:cubicBezTo>
                <a:cubicBezTo>
                  <a:pt x="1937939" y="592716"/>
                  <a:pt x="1998577" y="625985"/>
                  <a:pt x="2058683" y="625985"/>
                </a:cubicBezTo>
                <a:close/>
                <a:moveTo>
                  <a:pt x="2375474" y="627716"/>
                </a:moveTo>
                <a:cubicBezTo>
                  <a:pt x="2471107" y="627716"/>
                  <a:pt x="2548925" y="548150"/>
                  <a:pt x="2548925" y="450351"/>
                </a:cubicBezTo>
                <a:cubicBezTo>
                  <a:pt x="2548925" y="352514"/>
                  <a:pt x="2471107" y="272961"/>
                  <a:pt x="2375474" y="272961"/>
                </a:cubicBezTo>
                <a:cubicBezTo>
                  <a:pt x="2279815" y="272961"/>
                  <a:pt x="2201997" y="352514"/>
                  <a:pt x="2201997" y="450351"/>
                </a:cubicBezTo>
                <a:cubicBezTo>
                  <a:pt x="2201997" y="548150"/>
                  <a:pt x="2279815" y="627716"/>
                  <a:pt x="2375474" y="627716"/>
                </a:cubicBezTo>
                <a:close/>
                <a:moveTo>
                  <a:pt x="1166969" y="709147"/>
                </a:moveTo>
                <a:lnTo>
                  <a:pt x="1249025" y="709147"/>
                </a:lnTo>
                <a:lnTo>
                  <a:pt x="1249025" y="279463"/>
                </a:lnTo>
                <a:lnTo>
                  <a:pt x="1166969" y="279463"/>
                </a:lnTo>
                <a:close/>
                <a:moveTo>
                  <a:pt x="864153" y="709184"/>
                </a:moveTo>
                <a:lnTo>
                  <a:pt x="1139899" y="709184"/>
                </a:lnTo>
                <a:lnTo>
                  <a:pt x="1139899" y="635797"/>
                </a:lnTo>
                <a:lnTo>
                  <a:pt x="946209" y="635797"/>
                </a:lnTo>
                <a:lnTo>
                  <a:pt x="946209" y="529203"/>
                </a:lnTo>
                <a:lnTo>
                  <a:pt x="1100628" y="529203"/>
                </a:lnTo>
                <a:lnTo>
                  <a:pt x="1100628" y="456284"/>
                </a:lnTo>
                <a:lnTo>
                  <a:pt x="946209" y="456284"/>
                </a:lnTo>
                <a:lnTo>
                  <a:pt x="946209" y="278767"/>
                </a:lnTo>
                <a:lnTo>
                  <a:pt x="864153" y="278767"/>
                </a:lnTo>
                <a:close/>
                <a:moveTo>
                  <a:pt x="533144" y="972564"/>
                </a:moveTo>
                <a:cubicBezTo>
                  <a:pt x="463129" y="972564"/>
                  <a:pt x="406158" y="914314"/>
                  <a:pt x="406158" y="842734"/>
                </a:cubicBezTo>
                <a:lnTo>
                  <a:pt x="406158" y="712879"/>
                </a:lnTo>
                <a:lnTo>
                  <a:pt x="533144" y="712879"/>
                </a:lnTo>
                <a:cubicBezTo>
                  <a:pt x="603159" y="712879"/>
                  <a:pt x="660130" y="771128"/>
                  <a:pt x="660130" y="842734"/>
                </a:cubicBezTo>
                <a:cubicBezTo>
                  <a:pt x="660130" y="914314"/>
                  <a:pt x="603159" y="972564"/>
                  <a:pt x="533144" y="972564"/>
                </a:cubicBezTo>
                <a:close/>
                <a:moveTo>
                  <a:pt x="533144" y="1050374"/>
                </a:moveTo>
                <a:cubicBezTo>
                  <a:pt x="645132" y="1050374"/>
                  <a:pt x="736210" y="957237"/>
                  <a:pt x="736210" y="842734"/>
                </a:cubicBezTo>
                <a:cubicBezTo>
                  <a:pt x="736210" y="728218"/>
                  <a:pt x="645132" y="635069"/>
                  <a:pt x="533144" y="635069"/>
                </a:cubicBezTo>
                <a:lnTo>
                  <a:pt x="406158" y="635069"/>
                </a:lnTo>
                <a:lnTo>
                  <a:pt x="406158" y="530358"/>
                </a:lnTo>
                <a:lnTo>
                  <a:pt x="525709" y="530358"/>
                </a:lnTo>
                <a:lnTo>
                  <a:pt x="525709" y="452549"/>
                </a:lnTo>
                <a:lnTo>
                  <a:pt x="406158" y="452549"/>
                </a:lnTo>
                <a:lnTo>
                  <a:pt x="406158" y="322706"/>
                </a:lnTo>
                <a:cubicBezTo>
                  <a:pt x="406158" y="208203"/>
                  <a:pt x="315067" y="115041"/>
                  <a:pt x="203092" y="115041"/>
                </a:cubicBezTo>
                <a:cubicBezTo>
                  <a:pt x="91103" y="115041"/>
                  <a:pt x="0" y="208203"/>
                  <a:pt x="0" y="322706"/>
                </a:cubicBezTo>
                <a:cubicBezTo>
                  <a:pt x="0" y="437222"/>
                  <a:pt x="91103" y="530358"/>
                  <a:pt x="203092" y="530358"/>
                </a:cubicBezTo>
                <a:lnTo>
                  <a:pt x="330078" y="530358"/>
                </a:lnTo>
                <a:lnTo>
                  <a:pt x="330078" y="635069"/>
                </a:lnTo>
                <a:lnTo>
                  <a:pt x="210502" y="635069"/>
                </a:lnTo>
                <a:lnTo>
                  <a:pt x="210502" y="712879"/>
                </a:lnTo>
                <a:lnTo>
                  <a:pt x="330078" y="712879"/>
                </a:lnTo>
                <a:lnTo>
                  <a:pt x="330078" y="842734"/>
                </a:lnTo>
                <a:cubicBezTo>
                  <a:pt x="330078" y="957237"/>
                  <a:pt x="421181" y="1050374"/>
                  <a:pt x="533144" y="10503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- Flexso logo" showMasterSp="0">
  <p:cSld name="Image slide - Flexso logo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6" name="Google Shape;966;p73"/>
          <p:cNvSpPr txBox="1"/>
          <p:nvPr>
            <p:ph idx="1" type="body"/>
          </p:nvPr>
        </p:nvSpPr>
        <p:spPr>
          <a:xfrm>
            <a:off x="0" y="827087"/>
            <a:ext cx="4572000" cy="431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251975" spcFirstLastPara="1" rIns="0" wrap="square" tIns="28440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Calibri"/>
              <a:buNone/>
              <a:defRPr b="1"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38">
          <p15:clr>
            <a:srgbClr val="FBAE40"/>
          </p15:clr>
        </p15:guide>
        <p15:guide id="2" pos="563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- text" showMasterSp="0">
  <p:cSld name="Image Slide - text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4"/>
          <p:cNvSpPr/>
          <p:nvPr>
            <p:ph idx="2" type="pic"/>
          </p:nvPr>
        </p:nvSpPr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9" name="Google Shape;969;p74"/>
          <p:cNvSpPr txBox="1"/>
          <p:nvPr>
            <p:ph idx="1" type="body"/>
          </p:nvPr>
        </p:nvSpPr>
        <p:spPr>
          <a:xfrm>
            <a:off x="0" y="85969"/>
            <a:ext cx="4572000" cy="5057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1908000" lIns="251975" spcFirstLastPara="1" rIns="0" wrap="square" tIns="7200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0" name="Google Shape;970;p74"/>
          <p:cNvSpPr txBox="1"/>
          <p:nvPr>
            <p:ph idx="3" type="body"/>
          </p:nvPr>
        </p:nvSpPr>
        <p:spPr>
          <a:xfrm>
            <a:off x="376237" y="3479114"/>
            <a:ext cx="48537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972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alibri"/>
              <a:buChar char="•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›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›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lient" showMasterSp="0">
  <p:cSld name="Title Client">
    <p:bg>
      <p:bgPr>
        <a:solidFill>
          <a:schemeClr val="lt1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75"/>
          <p:cNvSpPr txBox="1"/>
          <p:nvPr>
            <p:ph type="ctrTitle"/>
          </p:nvPr>
        </p:nvSpPr>
        <p:spPr>
          <a:xfrm>
            <a:off x="522000" y="2298994"/>
            <a:ext cx="810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75"/>
          <p:cNvSpPr txBox="1"/>
          <p:nvPr>
            <p:ph idx="1" type="subTitle"/>
          </p:nvPr>
        </p:nvSpPr>
        <p:spPr>
          <a:xfrm>
            <a:off x="522000" y="2769136"/>
            <a:ext cx="810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974" name="Google Shape;974;p75"/>
          <p:cNvSpPr/>
          <p:nvPr/>
        </p:nvSpPr>
        <p:spPr>
          <a:xfrm>
            <a:off x="5062653" y="4025421"/>
            <a:ext cx="1225189" cy="451397"/>
          </a:xfrm>
          <a:custGeom>
            <a:rect b="b" l="l" r="r" t="t"/>
            <a:pathLst>
              <a:path extrusionOk="0" h="451397" w="1225189">
                <a:moveTo>
                  <a:pt x="154910" y="288850"/>
                </a:moveTo>
                <a:cubicBezTo>
                  <a:pt x="135999" y="288850"/>
                  <a:pt x="117087" y="288757"/>
                  <a:pt x="98177" y="288877"/>
                </a:cubicBezTo>
                <a:cubicBezTo>
                  <a:pt x="80382" y="288990"/>
                  <a:pt x="65456" y="295773"/>
                  <a:pt x="53588" y="309013"/>
                </a:cubicBezTo>
                <a:cubicBezTo>
                  <a:pt x="40438" y="323683"/>
                  <a:pt x="35306" y="340928"/>
                  <a:pt x="37995" y="360393"/>
                </a:cubicBezTo>
                <a:cubicBezTo>
                  <a:pt x="40262" y="376808"/>
                  <a:pt x="48050" y="390291"/>
                  <a:pt x="60951" y="400602"/>
                </a:cubicBezTo>
                <a:cubicBezTo>
                  <a:pt x="73881" y="410936"/>
                  <a:pt x="88727" y="415348"/>
                  <a:pt x="105252" y="413298"/>
                </a:cubicBezTo>
                <a:cubicBezTo>
                  <a:pt x="121108" y="411331"/>
                  <a:pt x="134084" y="403936"/>
                  <a:pt x="144319" y="391742"/>
                </a:cubicBezTo>
                <a:cubicBezTo>
                  <a:pt x="151362" y="383350"/>
                  <a:pt x="155796" y="373709"/>
                  <a:pt x="157867" y="362929"/>
                </a:cubicBezTo>
                <a:cubicBezTo>
                  <a:pt x="159180" y="356095"/>
                  <a:pt x="158958" y="349216"/>
                  <a:pt x="158986" y="341653"/>
                </a:cubicBezTo>
                <a:cubicBezTo>
                  <a:pt x="158986" y="324139"/>
                  <a:pt x="158986" y="306624"/>
                  <a:pt x="158986" y="288850"/>
                </a:cubicBezTo>
                <a:cubicBezTo>
                  <a:pt x="157363" y="288850"/>
                  <a:pt x="156137" y="288850"/>
                  <a:pt x="154910" y="288850"/>
                </a:cubicBezTo>
                <a:close/>
                <a:moveTo>
                  <a:pt x="1133299" y="241149"/>
                </a:moveTo>
                <a:cubicBezTo>
                  <a:pt x="1109339" y="245492"/>
                  <a:pt x="1091549" y="268379"/>
                  <a:pt x="1094017" y="294379"/>
                </a:cubicBezTo>
                <a:cubicBezTo>
                  <a:pt x="1095318" y="308082"/>
                  <a:pt x="1101328" y="319451"/>
                  <a:pt x="1111910" y="328249"/>
                </a:cubicBezTo>
                <a:cubicBezTo>
                  <a:pt x="1120647" y="335513"/>
                  <a:pt x="1130800" y="339116"/>
                  <a:pt x="1142202" y="339174"/>
                </a:cubicBezTo>
                <a:cubicBezTo>
                  <a:pt x="1146882" y="339197"/>
                  <a:pt x="1151391" y="338259"/>
                  <a:pt x="1156388" y="336890"/>
                </a:cubicBezTo>
                <a:cubicBezTo>
                  <a:pt x="1165170" y="333894"/>
                  <a:pt x="1172576" y="328857"/>
                  <a:pt x="1178468" y="321700"/>
                </a:cubicBezTo>
                <a:cubicBezTo>
                  <a:pt x="1194338" y="302422"/>
                  <a:pt x="1194098" y="275060"/>
                  <a:pt x="1177310" y="256408"/>
                </a:cubicBezTo>
                <a:cubicBezTo>
                  <a:pt x="1165627" y="243426"/>
                  <a:pt x="1150747" y="237986"/>
                  <a:pt x="1133299" y="241149"/>
                </a:cubicBezTo>
                <a:close/>
                <a:moveTo>
                  <a:pt x="696000" y="239875"/>
                </a:moveTo>
                <a:cubicBezTo>
                  <a:pt x="689443" y="239861"/>
                  <a:pt x="682873" y="241585"/>
                  <a:pt x="676346" y="245071"/>
                </a:cubicBezTo>
                <a:cubicBezTo>
                  <a:pt x="667861" y="249604"/>
                  <a:pt x="661959" y="256612"/>
                  <a:pt x="657501" y="265587"/>
                </a:cubicBezTo>
                <a:cubicBezTo>
                  <a:pt x="656832" y="267102"/>
                  <a:pt x="656163" y="268618"/>
                  <a:pt x="655413" y="270318"/>
                </a:cubicBezTo>
                <a:cubicBezTo>
                  <a:pt x="682573" y="270318"/>
                  <a:pt x="709344" y="270318"/>
                  <a:pt x="736365" y="270318"/>
                </a:cubicBezTo>
                <a:cubicBezTo>
                  <a:pt x="736125" y="269572"/>
                  <a:pt x="735994" y="269043"/>
                  <a:pt x="735789" y="268545"/>
                </a:cubicBezTo>
                <a:cubicBezTo>
                  <a:pt x="731635" y="258501"/>
                  <a:pt x="725196" y="250262"/>
                  <a:pt x="715570" y="245107"/>
                </a:cubicBezTo>
                <a:cubicBezTo>
                  <a:pt x="709099" y="241642"/>
                  <a:pt x="702556" y="239890"/>
                  <a:pt x="696000" y="239875"/>
                </a:cubicBezTo>
                <a:close/>
                <a:moveTo>
                  <a:pt x="811004" y="207180"/>
                </a:moveTo>
                <a:cubicBezTo>
                  <a:pt x="813455" y="207149"/>
                  <a:pt x="814648" y="208143"/>
                  <a:pt x="815793" y="209992"/>
                </a:cubicBezTo>
                <a:cubicBezTo>
                  <a:pt x="825261" y="225275"/>
                  <a:pt x="834777" y="240527"/>
                  <a:pt x="844289" y="255782"/>
                </a:cubicBezTo>
                <a:cubicBezTo>
                  <a:pt x="844817" y="256630"/>
                  <a:pt x="845440" y="257419"/>
                  <a:pt x="846137" y="258402"/>
                </a:cubicBezTo>
                <a:cubicBezTo>
                  <a:pt x="852896" y="247686"/>
                  <a:pt x="859531" y="237167"/>
                  <a:pt x="866166" y="226648"/>
                </a:cubicBezTo>
                <a:cubicBezTo>
                  <a:pt x="869786" y="220910"/>
                  <a:pt x="873420" y="215181"/>
                  <a:pt x="877015" y="209428"/>
                </a:cubicBezTo>
                <a:cubicBezTo>
                  <a:pt x="877825" y="208132"/>
                  <a:pt x="878594" y="207197"/>
                  <a:pt x="880422" y="207210"/>
                </a:cubicBezTo>
                <a:cubicBezTo>
                  <a:pt x="894128" y="207303"/>
                  <a:pt x="907835" y="207270"/>
                  <a:pt x="921541" y="207283"/>
                </a:cubicBezTo>
                <a:cubicBezTo>
                  <a:pt x="921758" y="207283"/>
                  <a:pt x="921976" y="207374"/>
                  <a:pt x="922708" y="207538"/>
                </a:cubicBezTo>
                <a:cubicBezTo>
                  <a:pt x="904804" y="234230"/>
                  <a:pt x="886830" y="260644"/>
                  <a:pt x="868780" y="287484"/>
                </a:cubicBezTo>
                <a:cubicBezTo>
                  <a:pt x="887529" y="315527"/>
                  <a:pt x="906358" y="343688"/>
                  <a:pt x="925443" y="372234"/>
                </a:cubicBezTo>
                <a:cubicBezTo>
                  <a:pt x="924289" y="372343"/>
                  <a:pt x="923560" y="372470"/>
                  <a:pt x="922831" y="372471"/>
                </a:cubicBezTo>
                <a:cubicBezTo>
                  <a:pt x="909351" y="372483"/>
                  <a:pt x="895871" y="372442"/>
                  <a:pt x="882392" y="372523"/>
                </a:cubicBezTo>
                <a:cubicBezTo>
                  <a:pt x="880461" y="372534"/>
                  <a:pt x="879379" y="371950"/>
                  <a:pt x="878348" y="370272"/>
                </a:cubicBezTo>
                <a:cubicBezTo>
                  <a:pt x="872843" y="361312"/>
                  <a:pt x="867183" y="352449"/>
                  <a:pt x="861459" y="343336"/>
                </a:cubicBezTo>
                <a:cubicBezTo>
                  <a:pt x="856043" y="334737"/>
                  <a:pt x="850744" y="326354"/>
                  <a:pt x="845142" y="317491"/>
                </a:cubicBezTo>
                <a:cubicBezTo>
                  <a:pt x="842784" y="321181"/>
                  <a:pt x="840667" y="324455"/>
                  <a:pt x="838588" y="327755"/>
                </a:cubicBezTo>
                <a:cubicBezTo>
                  <a:pt x="829668" y="341914"/>
                  <a:pt x="820748" y="356072"/>
                  <a:pt x="811867" y="370256"/>
                </a:cubicBezTo>
                <a:cubicBezTo>
                  <a:pt x="810974" y="371681"/>
                  <a:pt x="810143" y="372557"/>
                  <a:pt x="808190" y="372540"/>
                </a:cubicBezTo>
                <a:cubicBezTo>
                  <a:pt x="794824" y="372423"/>
                  <a:pt x="781458" y="372477"/>
                  <a:pt x="768091" y="372469"/>
                </a:cubicBezTo>
                <a:cubicBezTo>
                  <a:pt x="767762" y="372469"/>
                  <a:pt x="767433" y="372397"/>
                  <a:pt x="766573" y="372297"/>
                </a:cubicBezTo>
                <a:cubicBezTo>
                  <a:pt x="769825" y="366287"/>
                  <a:pt x="773956" y="361123"/>
                  <a:pt x="777534" y="355619"/>
                </a:cubicBezTo>
                <a:cubicBezTo>
                  <a:pt x="781172" y="350021"/>
                  <a:pt x="784916" y="344491"/>
                  <a:pt x="788627" y="338941"/>
                </a:cubicBezTo>
                <a:cubicBezTo>
                  <a:pt x="792401" y="333298"/>
                  <a:pt x="796196" y="327668"/>
                  <a:pt x="799974" y="322028"/>
                </a:cubicBezTo>
                <a:cubicBezTo>
                  <a:pt x="803689" y="316481"/>
                  <a:pt x="807399" y="310930"/>
                  <a:pt x="811103" y="305376"/>
                </a:cubicBezTo>
                <a:cubicBezTo>
                  <a:pt x="814805" y="299828"/>
                  <a:pt x="818497" y="294273"/>
                  <a:pt x="822373" y="288450"/>
                </a:cubicBezTo>
                <a:cubicBezTo>
                  <a:pt x="804467" y="261576"/>
                  <a:pt x="786570" y="234714"/>
                  <a:pt x="768383" y="207419"/>
                </a:cubicBezTo>
                <a:cubicBezTo>
                  <a:pt x="769980" y="207346"/>
                  <a:pt x="770953" y="207263"/>
                  <a:pt x="771926" y="207262"/>
                </a:cubicBezTo>
                <a:cubicBezTo>
                  <a:pt x="784952" y="207254"/>
                  <a:pt x="797980" y="207343"/>
                  <a:pt x="811004" y="207180"/>
                </a:cubicBezTo>
                <a:close/>
                <a:moveTo>
                  <a:pt x="1129578" y="204888"/>
                </a:moveTo>
                <a:cubicBezTo>
                  <a:pt x="1155462" y="201241"/>
                  <a:pt x="1178332" y="208253"/>
                  <a:pt x="1197721" y="225970"/>
                </a:cubicBezTo>
                <a:cubicBezTo>
                  <a:pt x="1212177" y="239178"/>
                  <a:pt x="1220699" y="255656"/>
                  <a:pt x="1224240" y="274804"/>
                </a:cubicBezTo>
                <a:cubicBezTo>
                  <a:pt x="1224547" y="276462"/>
                  <a:pt x="1224542" y="278177"/>
                  <a:pt x="1224936" y="279993"/>
                </a:cubicBezTo>
                <a:cubicBezTo>
                  <a:pt x="1225189" y="286482"/>
                  <a:pt x="1225189" y="292842"/>
                  <a:pt x="1225189" y="299521"/>
                </a:cubicBezTo>
                <a:cubicBezTo>
                  <a:pt x="1224969" y="300181"/>
                  <a:pt x="1224589" y="300507"/>
                  <a:pt x="1224551" y="300868"/>
                </a:cubicBezTo>
                <a:cubicBezTo>
                  <a:pt x="1222688" y="318407"/>
                  <a:pt x="1215585" y="333638"/>
                  <a:pt x="1204130" y="346895"/>
                </a:cubicBezTo>
                <a:cubicBezTo>
                  <a:pt x="1193110" y="359649"/>
                  <a:pt x="1179445" y="368346"/>
                  <a:pt x="1163136" y="372649"/>
                </a:cubicBezTo>
                <a:cubicBezTo>
                  <a:pt x="1143613" y="377800"/>
                  <a:pt x="1124652" y="376132"/>
                  <a:pt x="1106408" y="367309"/>
                </a:cubicBezTo>
                <a:cubicBezTo>
                  <a:pt x="1086673" y="357765"/>
                  <a:pt x="1072470" y="342743"/>
                  <a:pt x="1064769" y="322390"/>
                </a:cubicBezTo>
                <a:cubicBezTo>
                  <a:pt x="1052435" y="289792"/>
                  <a:pt x="1057259" y="259407"/>
                  <a:pt x="1079693" y="232553"/>
                </a:cubicBezTo>
                <a:cubicBezTo>
                  <a:pt x="1092608" y="217094"/>
                  <a:pt x="1109554" y="207710"/>
                  <a:pt x="1129578" y="204888"/>
                </a:cubicBezTo>
                <a:close/>
                <a:moveTo>
                  <a:pt x="697576" y="204855"/>
                </a:moveTo>
                <a:cubicBezTo>
                  <a:pt x="715216" y="205458"/>
                  <a:pt x="730910" y="211484"/>
                  <a:pt x="744315" y="223041"/>
                </a:cubicBezTo>
                <a:cubicBezTo>
                  <a:pt x="760667" y="237138"/>
                  <a:pt x="770050" y="255064"/>
                  <a:pt x="773211" y="276361"/>
                </a:cubicBezTo>
                <a:cubicBezTo>
                  <a:pt x="774344" y="283995"/>
                  <a:pt x="774689" y="291615"/>
                  <a:pt x="773612" y="299272"/>
                </a:cubicBezTo>
                <a:cubicBezTo>
                  <a:pt x="773473" y="300265"/>
                  <a:pt x="773206" y="301240"/>
                  <a:pt x="772949" y="302458"/>
                </a:cubicBezTo>
                <a:cubicBezTo>
                  <a:pt x="732916" y="302458"/>
                  <a:pt x="692962" y="302458"/>
                  <a:pt x="652600" y="302458"/>
                </a:cubicBezTo>
                <a:cubicBezTo>
                  <a:pt x="657336" y="318977"/>
                  <a:pt x="666337" y="331591"/>
                  <a:pt x="682802" y="336743"/>
                </a:cubicBezTo>
                <a:cubicBezTo>
                  <a:pt x="703794" y="343311"/>
                  <a:pt x="720501" y="335519"/>
                  <a:pt x="734021" y="318897"/>
                </a:cubicBezTo>
                <a:cubicBezTo>
                  <a:pt x="743980" y="323610"/>
                  <a:pt x="753953" y="328330"/>
                  <a:pt x="764396" y="333273"/>
                </a:cubicBezTo>
                <a:cubicBezTo>
                  <a:pt x="762095" y="336692"/>
                  <a:pt x="760176" y="339976"/>
                  <a:pt x="757846" y="342936"/>
                </a:cubicBezTo>
                <a:cubicBezTo>
                  <a:pt x="745186" y="359014"/>
                  <a:pt x="728976" y="369570"/>
                  <a:pt x="708693" y="373030"/>
                </a:cubicBezTo>
                <a:cubicBezTo>
                  <a:pt x="687998" y="376559"/>
                  <a:pt x="668883" y="372100"/>
                  <a:pt x="651913" y="359658"/>
                </a:cubicBezTo>
                <a:cubicBezTo>
                  <a:pt x="633547" y="346192"/>
                  <a:pt x="622696" y="327889"/>
                  <a:pt x="618656" y="305589"/>
                </a:cubicBezTo>
                <a:cubicBezTo>
                  <a:pt x="615058" y="285732"/>
                  <a:pt x="617717" y="266631"/>
                  <a:pt x="626932" y="248647"/>
                </a:cubicBezTo>
                <a:cubicBezTo>
                  <a:pt x="635967" y="231013"/>
                  <a:pt x="649512" y="217960"/>
                  <a:pt x="667929" y="210343"/>
                </a:cubicBezTo>
                <a:cubicBezTo>
                  <a:pt x="672386" y="208500"/>
                  <a:pt x="677199" y="207516"/>
                  <a:pt x="682140" y="206106"/>
                </a:cubicBezTo>
                <a:cubicBezTo>
                  <a:pt x="687481" y="205637"/>
                  <a:pt x="692547" y="204683"/>
                  <a:pt x="697576" y="204855"/>
                </a:cubicBezTo>
                <a:close/>
                <a:moveTo>
                  <a:pt x="993922" y="204830"/>
                </a:moveTo>
                <a:cubicBezTo>
                  <a:pt x="1012844" y="206010"/>
                  <a:pt x="1030484" y="211532"/>
                  <a:pt x="1046609" y="221640"/>
                </a:cubicBezTo>
                <a:cubicBezTo>
                  <a:pt x="1046992" y="221880"/>
                  <a:pt x="1047372" y="222132"/>
                  <a:pt x="1047725" y="222413"/>
                </a:cubicBezTo>
                <a:cubicBezTo>
                  <a:pt x="1047891" y="222544"/>
                  <a:pt x="1047992" y="222758"/>
                  <a:pt x="1048260" y="223120"/>
                </a:cubicBezTo>
                <a:cubicBezTo>
                  <a:pt x="1043177" y="232564"/>
                  <a:pt x="1038051" y="242091"/>
                  <a:pt x="1032758" y="251927"/>
                </a:cubicBezTo>
                <a:cubicBezTo>
                  <a:pt x="1031605" y="251332"/>
                  <a:pt x="1030545" y="250799"/>
                  <a:pt x="1029498" y="250242"/>
                </a:cubicBezTo>
                <a:cubicBezTo>
                  <a:pt x="1019793" y="245077"/>
                  <a:pt x="1009848" y="240508"/>
                  <a:pt x="999013" y="238223"/>
                </a:cubicBezTo>
                <a:cubicBezTo>
                  <a:pt x="992989" y="236953"/>
                  <a:pt x="986923" y="236505"/>
                  <a:pt x="980867" y="238005"/>
                </a:cubicBezTo>
                <a:cubicBezTo>
                  <a:pt x="977274" y="238896"/>
                  <a:pt x="974036" y="240541"/>
                  <a:pt x="971790" y="243574"/>
                </a:cubicBezTo>
                <a:cubicBezTo>
                  <a:pt x="967868" y="248870"/>
                  <a:pt x="968157" y="254845"/>
                  <a:pt x="972638" y="259600"/>
                </a:cubicBezTo>
                <a:cubicBezTo>
                  <a:pt x="976888" y="264110"/>
                  <a:pt x="982426" y="266438"/>
                  <a:pt x="988048" y="268531"/>
                </a:cubicBezTo>
                <a:cubicBezTo>
                  <a:pt x="996199" y="271565"/>
                  <a:pt x="1004459" y="274307"/>
                  <a:pt x="1012605" y="277353"/>
                </a:cubicBezTo>
                <a:cubicBezTo>
                  <a:pt x="1020990" y="280489"/>
                  <a:pt x="1029075" y="284244"/>
                  <a:pt x="1036300" y="289661"/>
                </a:cubicBezTo>
                <a:cubicBezTo>
                  <a:pt x="1044904" y="296111"/>
                  <a:pt x="1050906" y="304415"/>
                  <a:pt x="1052180" y="315132"/>
                </a:cubicBezTo>
                <a:cubicBezTo>
                  <a:pt x="1054100" y="331291"/>
                  <a:pt x="1051660" y="346606"/>
                  <a:pt x="1039937" y="359033"/>
                </a:cubicBezTo>
                <a:cubicBezTo>
                  <a:pt x="1034584" y="364707"/>
                  <a:pt x="1027889" y="368528"/>
                  <a:pt x="1020520" y="371093"/>
                </a:cubicBezTo>
                <a:cubicBezTo>
                  <a:pt x="1012790" y="373784"/>
                  <a:pt x="1004833" y="375061"/>
                  <a:pt x="996639" y="375487"/>
                </a:cubicBezTo>
                <a:cubicBezTo>
                  <a:pt x="977438" y="376486"/>
                  <a:pt x="959462" y="372141"/>
                  <a:pt x="942392" y="363659"/>
                </a:cubicBezTo>
                <a:cubicBezTo>
                  <a:pt x="935916" y="360440"/>
                  <a:pt x="929756" y="356643"/>
                  <a:pt x="923934" y="351829"/>
                </a:cubicBezTo>
                <a:cubicBezTo>
                  <a:pt x="928799" y="344118"/>
                  <a:pt x="933605" y="336500"/>
                  <a:pt x="938558" y="328684"/>
                </a:cubicBezTo>
                <a:cubicBezTo>
                  <a:pt x="939608" y="327086"/>
                  <a:pt x="940511" y="325685"/>
                  <a:pt x="941266" y="324514"/>
                </a:cubicBezTo>
                <a:cubicBezTo>
                  <a:pt x="947674" y="328075"/>
                  <a:pt x="953774" y="331731"/>
                  <a:pt x="960107" y="334925"/>
                </a:cubicBezTo>
                <a:cubicBezTo>
                  <a:pt x="969778" y="339803"/>
                  <a:pt x="980051" y="342779"/>
                  <a:pt x="990916" y="343406"/>
                </a:cubicBezTo>
                <a:cubicBezTo>
                  <a:pt x="996150" y="343707"/>
                  <a:pt x="1001318" y="343190"/>
                  <a:pt x="1006217" y="341176"/>
                </a:cubicBezTo>
                <a:cubicBezTo>
                  <a:pt x="1016714" y="336860"/>
                  <a:pt x="1018514" y="324183"/>
                  <a:pt x="1009315" y="317548"/>
                </a:cubicBezTo>
                <a:cubicBezTo>
                  <a:pt x="1005621" y="314884"/>
                  <a:pt x="1001244" y="312980"/>
                  <a:pt x="996931" y="311405"/>
                </a:cubicBezTo>
                <a:cubicBezTo>
                  <a:pt x="989937" y="308850"/>
                  <a:pt x="982727" y="306892"/>
                  <a:pt x="975631" y="304609"/>
                </a:cubicBezTo>
                <a:cubicBezTo>
                  <a:pt x="966566" y="301692"/>
                  <a:pt x="957736" y="298234"/>
                  <a:pt x="949837" y="292772"/>
                </a:cubicBezTo>
                <a:cubicBezTo>
                  <a:pt x="937801" y="284448"/>
                  <a:pt x="931803" y="272949"/>
                  <a:pt x="931553" y="258321"/>
                </a:cubicBezTo>
                <a:cubicBezTo>
                  <a:pt x="931410" y="249950"/>
                  <a:pt x="932586" y="241884"/>
                  <a:pt x="936146" y="234254"/>
                </a:cubicBezTo>
                <a:cubicBezTo>
                  <a:pt x="941537" y="222701"/>
                  <a:pt x="950559" y="215032"/>
                  <a:pt x="962112" y="210105"/>
                </a:cubicBezTo>
                <a:cubicBezTo>
                  <a:pt x="972284" y="205766"/>
                  <a:pt x="982989" y="204148"/>
                  <a:pt x="993922" y="204830"/>
                </a:cubicBezTo>
                <a:close/>
                <a:moveTo>
                  <a:pt x="415532" y="164827"/>
                </a:moveTo>
                <a:cubicBezTo>
                  <a:pt x="459998" y="164827"/>
                  <a:pt x="504112" y="164827"/>
                  <a:pt x="548399" y="164827"/>
                </a:cubicBezTo>
                <a:cubicBezTo>
                  <a:pt x="548399" y="176638"/>
                  <a:pt x="548399" y="188268"/>
                  <a:pt x="548399" y="199927"/>
                </a:cubicBezTo>
                <a:cubicBezTo>
                  <a:pt x="548346" y="199980"/>
                  <a:pt x="548269" y="200065"/>
                  <a:pt x="548184" y="200139"/>
                </a:cubicBezTo>
                <a:cubicBezTo>
                  <a:pt x="548102" y="200212"/>
                  <a:pt x="548018" y="200316"/>
                  <a:pt x="547922" y="200333"/>
                </a:cubicBezTo>
                <a:cubicBezTo>
                  <a:pt x="547589" y="200392"/>
                  <a:pt x="547251" y="200453"/>
                  <a:pt x="546914" y="200453"/>
                </a:cubicBezTo>
                <a:cubicBezTo>
                  <a:pt x="516667" y="200482"/>
                  <a:pt x="486420" y="200506"/>
                  <a:pt x="456173" y="200535"/>
                </a:cubicBezTo>
                <a:cubicBezTo>
                  <a:pt x="456074" y="200535"/>
                  <a:pt x="455975" y="200612"/>
                  <a:pt x="455651" y="200746"/>
                </a:cubicBezTo>
                <a:cubicBezTo>
                  <a:pt x="455651" y="217457"/>
                  <a:pt x="455651" y="234262"/>
                  <a:pt x="455651" y="251453"/>
                </a:cubicBezTo>
                <a:cubicBezTo>
                  <a:pt x="480219" y="251453"/>
                  <a:pt x="504729" y="251453"/>
                  <a:pt x="529377" y="251453"/>
                </a:cubicBezTo>
                <a:cubicBezTo>
                  <a:pt x="529377" y="263449"/>
                  <a:pt x="529377" y="275060"/>
                  <a:pt x="529377" y="286948"/>
                </a:cubicBezTo>
                <a:cubicBezTo>
                  <a:pt x="504799" y="286948"/>
                  <a:pt x="480377" y="286948"/>
                  <a:pt x="455568" y="286948"/>
                </a:cubicBezTo>
                <a:cubicBezTo>
                  <a:pt x="455268" y="296668"/>
                  <a:pt x="455472" y="306129"/>
                  <a:pt x="455435" y="315584"/>
                </a:cubicBezTo>
                <a:cubicBezTo>
                  <a:pt x="455397" y="324987"/>
                  <a:pt x="455426" y="334390"/>
                  <a:pt x="455426" y="343793"/>
                </a:cubicBezTo>
                <a:cubicBezTo>
                  <a:pt x="455426" y="353287"/>
                  <a:pt x="455426" y="362781"/>
                  <a:pt x="455426" y="372488"/>
                </a:cubicBezTo>
                <a:cubicBezTo>
                  <a:pt x="442087" y="372488"/>
                  <a:pt x="429012" y="372488"/>
                  <a:pt x="415532" y="372488"/>
                </a:cubicBezTo>
                <a:cubicBezTo>
                  <a:pt x="415532" y="339065"/>
                  <a:pt x="415532" y="305684"/>
                  <a:pt x="415532" y="271963"/>
                </a:cubicBezTo>
                <a:cubicBezTo>
                  <a:pt x="415532" y="236083"/>
                  <a:pt x="415532" y="200543"/>
                  <a:pt x="415532" y="164827"/>
                </a:cubicBezTo>
                <a:close/>
                <a:moveTo>
                  <a:pt x="563327" y="164652"/>
                </a:moveTo>
                <a:cubicBezTo>
                  <a:pt x="575222" y="164644"/>
                  <a:pt x="587118" y="164645"/>
                  <a:pt x="599014" y="164652"/>
                </a:cubicBezTo>
                <a:cubicBezTo>
                  <a:pt x="599463" y="164653"/>
                  <a:pt x="599912" y="164738"/>
                  <a:pt x="600579" y="165010"/>
                </a:cubicBezTo>
                <a:cubicBezTo>
                  <a:pt x="600841" y="166478"/>
                  <a:pt x="600923" y="167721"/>
                  <a:pt x="600923" y="168963"/>
                </a:cubicBezTo>
                <a:cubicBezTo>
                  <a:pt x="600929" y="235351"/>
                  <a:pt x="600928" y="301738"/>
                  <a:pt x="600928" y="368126"/>
                </a:cubicBezTo>
                <a:cubicBezTo>
                  <a:pt x="600928" y="369458"/>
                  <a:pt x="600928" y="370790"/>
                  <a:pt x="600928" y="372295"/>
                </a:cubicBezTo>
                <a:cubicBezTo>
                  <a:pt x="587519" y="372295"/>
                  <a:pt x="574449" y="372295"/>
                  <a:pt x="561210" y="372295"/>
                </a:cubicBezTo>
                <a:cubicBezTo>
                  <a:pt x="561210" y="303078"/>
                  <a:pt x="561210" y="234038"/>
                  <a:pt x="561210" y="164801"/>
                </a:cubicBezTo>
                <a:cubicBezTo>
                  <a:pt x="562024" y="164741"/>
                  <a:pt x="562675" y="164652"/>
                  <a:pt x="563327" y="164652"/>
                </a:cubicBezTo>
                <a:close/>
                <a:moveTo>
                  <a:pt x="263219" y="38289"/>
                </a:moveTo>
                <a:cubicBezTo>
                  <a:pt x="242140" y="36230"/>
                  <a:pt x="224621" y="43669"/>
                  <a:pt x="210757" y="59621"/>
                </a:cubicBezTo>
                <a:cubicBezTo>
                  <a:pt x="204421" y="66911"/>
                  <a:pt x="200268" y="75393"/>
                  <a:pt x="197739" y="85276"/>
                </a:cubicBezTo>
                <a:cubicBezTo>
                  <a:pt x="197134" y="89280"/>
                  <a:pt x="196040" y="93280"/>
                  <a:pt x="196006" y="97289"/>
                </a:cubicBezTo>
                <a:cubicBezTo>
                  <a:pt x="195830" y="118247"/>
                  <a:pt x="195922" y="139207"/>
                  <a:pt x="195932" y="160166"/>
                </a:cubicBezTo>
                <a:cubicBezTo>
                  <a:pt x="195932" y="161037"/>
                  <a:pt x="196048" y="161908"/>
                  <a:pt x="196120" y="162920"/>
                </a:cubicBezTo>
                <a:cubicBezTo>
                  <a:pt x="196978" y="162977"/>
                  <a:pt x="197635" y="163058"/>
                  <a:pt x="198292" y="163058"/>
                </a:cubicBezTo>
                <a:cubicBezTo>
                  <a:pt x="217438" y="163065"/>
                  <a:pt x="236585" y="163166"/>
                  <a:pt x="255730" y="162990"/>
                </a:cubicBezTo>
                <a:cubicBezTo>
                  <a:pt x="260318" y="162948"/>
                  <a:pt x="264975" y="162341"/>
                  <a:pt x="269467" y="161375"/>
                </a:cubicBezTo>
                <a:cubicBezTo>
                  <a:pt x="282980" y="158467"/>
                  <a:pt x="294140" y="151462"/>
                  <a:pt x="302920" y="140832"/>
                </a:cubicBezTo>
                <a:cubicBezTo>
                  <a:pt x="314115" y="127280"/>
                  <a:pt x="318972" y="111545"/>
                  <a:pt x="317265" y="94140"/>
                </a:cubicBezTo>
                <a:cubicBezTo>
                  <a:pt x="315724" y="78421"/>
                  <a:pt x="309012" y="64976"/>
                  <a:pt x="297349" y="54090"/>
                </a:cubicBezTo>
                <a:cubicBezTo>
                  <a:pt x="287677" y="45063"/>
                  <a:pt x="276290" y="39566"/>
                  <a:pt x="263219" y="38289"/>
                </a:cubicBezTo>
                <a:close/>
                <a:moveTo>
                  <a:pt x="246126" y="0"/>
                </a:moveTo>
                <a:cubicBezTo>
                  <a:pt x="253166" y="0"/>
                  <a:pt x="260205" y="0"/>
                  <a:pt x="267564" y="0"/>
                </a:cubicBezTo>
                <a:cubicBezTo>
                  <a:pt x="269201" y="414"/>
                  <a:pt x="270492" y="1001"/>
                  <a:pt x="271841" y="1216"/>
                </a:cubicBezTo>
                <a:cubicBezTo>
                  <a:pt x="291037" y="4277"/>
                  <a:pt x="307722" y="12483"/>
                  <a:pt x="321938" y="25691"/>
                </a:cubicBezTo>
                <a:cubicBezTo>
                  <a:pt x="340125" y="42590"/>
                  <a:pt x="350848" y="63378"/>
                  <a:pt x="353632" y="88055"/>
                </a:cubicBezTo>
                <a:cubicBezTo>
                  <a:pt x="356985" y="117767"/>
                  <a:pt x="349236" y="144291"/>
                  <a:pt x="329706" y="167073"/>
                </a:cubicBezTo>
                <a:cubicBezTo>
                  <a:pt x="314324" y="185017"/>
                  <a:pt x="294731" y="195735"/>
                  <a:pt x="271469" y="199681"/>
                </a:cubicBezTo>
                <a:cubicBezTo>
                  <a:pt x="267480" y="200357"/>
                  <a:pt x="263381" y="200624"/>
                  <a:pt x="259331" y="200644"/>
                </a:cubicBezTo>
                <a:cubicBezTo>
                  <a:pt x="239618" y="200740"/>
                  <a:pt x="219904" y="200687"/>
                  <a:pt x="200191" y="200687"/>
                </a:cubicBezTo>
                <a:cubicBezTo>
                  <a:pt x="198952" y="200687"/>
                  <a:pt x="197713" y="200687"/>
                  <a:pt x="196522" y="200687"/>
                </a:cubicBezTo>
                <a:cubicBezTo>
                  <a:pt x="195783" y="203221"/>
                  <a:pt x="195543" y="244866"/>
                  <a:pt x="196229" y="250923"/>
                </a:cubicBezTo>
                <a:cubicBezTo>
                  <a:pt x="215147" y="250923"/>
                  <a:pt x="234111" y="250923"/>
                  <a:pt x="253282" y="250923"/>
                </a:cubicBezTo>
                <a:cubicBezTo>
                  <a:pt x="253282" y="263675"/>
                  <a:pt x="253282" y="276066"/>
                  <a:pt x="253282" y="288814"/>
                </a:cubicBezTo>
                <a:cubicBezTo>
                  <a:pt x="234212" y="288814"/>
                  <a:pt x="215243" y="288814"/>
                  <a:pt x="195925" y="288814"/>
                </a:cubicBezTo>
                <a:cubicBezTo>
                  <a:pt x="195925" y="290380"/>
                  <a:pt x="195925" y="291594"/>
                  <a:pt x="195925" y="292808"/>
                </a:cubicBezTo>
                <a:cubicBezTo>
                  <a:pt x="195925" y="312068"/>
                  <a:pt x="195942" y="331328"/>
                  <a:pt x="195919" y="350589"/>
                </a:cubicBezTo>
                <a:cubicBezTo>
                  <a:pt x="195906" y="362192"/>
                  <a:pt x="194194" y="373537"/>
                  <a:pt x="190408" y="384525"/>
                </a:cubicBezTo>
                <a:cubicBezTo>
                  <a:pt x="185896" y="397621"/>
                  <a:pt x="179047" y="409334"/>
                  <a:pt x="169713" y="419620"/>
                </a:cubicBezTo>
                <a:cubicBezTo>
                  <a:pt x="155420" y="435369"/>
                  <a:pt x="137877" y="445401"/>
                  <a:pt x="117122" y="449849"/>
                </a:cubicBezTo>
                <a:cubicBezTo>
                  <a:pt x="114482" y="450414"/>
                  <a:pt x="111765" y="450621"/>
                  <a:pt x="108934" y="451226"/>
                </a:cubicBezTo>
                <a:cubicBezTo>
                  <a:pt x="101065" y="451458"/>
                  <a:pt x="93345" y="451458"/>
                  <a:pt x="85212" y="451205"/>
                </a:cubicBezTo>
                <a:cubicBezTo>
                  <a:pt x="74984" y="449222"/>
                  <a:pt x="65441" y="446613"/>
                  <a:pt x="56454" y="442200"/>
                </a:cubicBezTo>
                <a:cubicBezTo>
                  <a:pt x="44748" y="436452"/>
                  <a:pt x="34529" y="428730"/>
                  <a:pt x="25856" y="418999"/>
                </a:cubicBezTo>
                <a:cubicBezTo>
                  <a:pt x="19656" y="412042"/>
                  <a:pt x="14484" y="404349"/>
                  <a:pt x="10466" y="395950"/>
                </a:cubicBezTo>
                <a:cubicBezTo>
                  <a:pt x="5664" y="385912"/>
                  <a:pt x="2345" y="375400"/>
                  <a:pt x="1184" y="364268"/>
                </a:cubicBezTo>
                <a:cubicBezTo>
                  <a:pt x="1138" y="363832"/>
                  <a:pt x="410" y="363468"/>
                  <a:pt x="0" y="363070"/>
                </a:cubicBezTo>
                <a:cubicBezTo>
                  <a:pt x="0" y="355350"/>
                  <a:pt x="0" y="347630"/>
                  <a:pt x="275" y="339583"/>
                </a:cubicBezTo>
                <a:cubicBezTo>
                  <a:pt x="788" y="338680"/>
                  <a:pt x="1160" y="338124"/>
                  <a:pt x="1245" y="337527"/>
                </a:cubicBezTo>
                <a:cubicBezTo>
                  <a:pt x="4671" y="313214"/>
                  <a:pt x="15287" y="292689"/>
                  <a:pt x="33435" y="276078"/>
                </a:cubicBezTo>
                <a:cubicBezTo>
                  <a:pt x="42559" y="267726"/>
                  <a:pt x="52886" y="261362"/>
                  <a:pt x="64452" y="257033"/>
                </a:cubicBezTo>
                <a:cubicBezTo>
                  <a:pt x="75124" y="253038"/>
                  <a:pt x="86153" y="250948"/>
                  <a:pt x="97584" y="250981"/>
                </a:cubicBezTo>
                <a:cubicBezTo>
                  <a:pt x="116734" y="251035"/>
                  <a:pt x="135885" y="250996"/>
                  <a:pt x="155035" y="250996"/>
                </a:cubicBezTo>
                <a:cubicBezTo>
                  <a:pt x="156247" y="250996"/>
                  <a:pt x="157459" y="250996"/>
                  <a:pt x="158741" y="250996"/>
                </a:cubicBezTo>
                <a:cubicBezTo>
                  <a:pt x="158741" y="234056"/>
                  <a:pt x="158741" y="217481"/>
                  <a:pt x="158741" y="200695"/>
                </a:cubicBezTo>
                <a:cubicBezTo>
                  <a:pt x="139535" y="200670"/>
                  <a:pt x="120571" y="200706"/>
                  <a:pt x="101633" y="200674"/>
                </a:cubicBezTo>
                <a:cubicBezTo>
                  <a:pt x="101633" y="187872"/>
                  <a:pt x="101633" y="175579"/>
                  <a:pt x="101633" y="162932"/>
                </a:cubicBezTo>
                <a:cubicBezTo>
                  <a:pt x="120819" y="162932"/>
                  <a:pt x="139793" y="162932"/>
                  <a:pt x="158986" y="162932"/>
                </a:cubicBezTo>
                <a:cubicBezTo>
                  <a:pt x="158986" y="161346"/>
                  <a:pt x="158986" y="160115"/>
                  <a:pt x="158986" y="158884"/>
                </a:cubicBezTo>
                <a:cubicBezTo>
                  <a:pt x="158986" y="140300"/>
                  <a:pt x="159030" y="121717"/>
                  <a:pt x="158963" y="103133"/>
                </a:cubicBezTo>
                <a:cubicBezTo>
                  <a:pt x="158938" y="96224"/>
                  <a:pt x="159324" y="89371"/>
                  <a:pt x="160484" y="82552"/>
                </a:cubicBezTo>
                <a:cubicBezTo>
                  <a:pt x="162242" y="72214"/>
                  <a:pt x="165557" y="62395"/>
                  <a:pt x="170398" y="53127"/>
                </a:cubicBezTo>
                <a:cubicBezTo>
                  <a:pt x="175513" y="43334"/>
                  <a:pt x="182075" y="34598"/>
                  <a:pt x="190095" y="26937"/>
                </a:cubicBezTo>
                <a:cubicBezTo>
                  <a:pt x="204502" y="13177"/>
                  <a:pt x="221484" y="4636"/>
                  <a:pt x="241097" y="1252"/>
                </a:cubicBezTo>
                <a:cubicBezTo>
                  <a:pt x="242795" y="959"/>
                  <a:pt x="244451" y="423"/>
                  <a:pt x="2461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75"/>
          <p:cNvSpPr/>
          <p:nvPr>
            <p:ph idx="2" type="pic"/>
          </p:nvPr>
        </p:nvSpPr>
        <p:spPr>
          <a:xfrm>
            <a:off x="2856159" y="3930805"/>
            <a:ext cx="1225200" cy="641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76" name="Google Shape;976;p75"/>
          <p:cNvCxnSpPr/>
          <p:nvPr/>
        </p:nvCxnSpPr>
        <p:spPr>
          <a:xfrm>
            <a:off x="4572000" y="4047609"/>
            <a:ext cx="0" cy="407100"/>
          </a:xfrm>
          <a:prstGeom prst="straightConnector1">
            <a:avLst/>
          </a:prstGeom>
          <a:noFill/>
          <a:ln cap="flat" cmpd="sng" w="9525">
            <a:solidFill>
              <a:srgbClr val="00B0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Title / Agenda Item Slide" showMasterSp="0" type="title">
  <p:cSld name="TITLE">
    <p:bg>
      <p:bgPr>
        <a:solidFill>
          <a:schemeClr val="accent1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6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76"/>
          <p:cNvSpPr txBox="1"/>
          <p:nvPr>
            <p:ph idx="1" type="subTitle"/>
          </p:nvPr>
        </p:nvSpPr>
        <p:spPr>
          <a:xfrm>
            <a:off x="522000" y="2769136"/>
            <a:ext cx="810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980" name="Google Shape;980;p7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76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1" showMasterSp="0">
  <p:cSld name="Alternative Title Slide 1">
    <p:bg>
      <p:bgPr>
        <a:solidFill>
          <a:schemeClr val="accent2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7"/>
          <p:cNvSpPr txBox="1"/>
          <p:nvPr>
            <p:ph idx="1" type="subTitle"/>
          </p:nvPr>
        </p:nvSpPr>
        <p:spPr>
          <a:xfrm>
            <a:off x="522000" y="2769136"/>
            <a:ext cx="810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984" name="Google Shape;984;p7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77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6" name="Google Shape;986;p77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2" showMasterSp="0">
  <p:cSld name="Alternative Title Slide 2">
    <p:bg>
      <p:bgPr>
        <a:solidFill>
          <a:schemeClr val="accent3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8"/>
          <p:cNvSpPr txBox="1"/>
          <p:nvPr>
            <p:ph idx="1" type="subTitle"/>
          </p:nvPr>
        </p:nvSpPr>
        <p:spPr>
          <a:xfrm>
            <a:off x="522000" y="2769136"/>
            <a:ext cx="810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989" name="Google Shape;989;p7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78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1" name="Google Shape;991;p78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3" showMasterSp="0">
  <p:cSld name="Alternative Title Slide 3">
    <p:bg>
      <p:bgPr>
        <a:solidFill>
          <a:schemeClr val="accent4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79"/>
          <p:cNvSpPr txBox="1"/>
          <p:nvPr>
            <p:ph idx="1" type="subTitle"/>
          </p:nvPr>
        </p:nvSpPr>
        <p:spPr>
          <a:xfrm>
            <a:off x="522000" y="2769136"/>
            <a:ext cx="810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994" name="Google Shape;994;p7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79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79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4" showMasterSp="0">
  <p:cSld name="Alternative Title Slide 4">
    <p:bg>
      <p:bgPr>
        <a:solidFill>
          <a:schemeClr val="accent5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0"/>
          <p:cNvSpPr txBox="1"/>
          <p:nvPr>
            <p:ph idx="1" type="subTitle"/>
          </p:nvPr>
        </p:nvSpPr>
        <p:spPr>
          <a:xfrm>
            <a:off x="521999" y="2769136"/>
            <a:ext cx="810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999" name="Google Shape;999;p8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80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1" name="Google Shape;1001;p80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5" showMasterSp="0">
  <p:cSld name="Alternative Title Slide 5">
    <p:bg>
      <p:bgPr>
        <a:solidFill>
          <a:schemeClr val="dk2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1"/>
          <p:cNvSpPr txBox="1"/>
          <p:nvPr>
            <p:ph idx="1" type="subTitle"/>
          </p:nvPr>
        </p:nvSpPr>
        <p:spPr>
          <a:xfrm>
            <a:off x="522000" y="2769136"/>
            <a:ext cx="810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1004" name="Google Shape;1004;p8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81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6" name="Google Shape;1006;p81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- Flexso logo" showMasterSp="0">
  <p:cSld name="Image slide - Flexso logo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9"/>
          <p:cNvSpPr txBox="1"/>
          <p:nvPr>
            <p:ph idx="1" type="body"/>
          </p:nvPr>
        </p:nvSpPr>
        <p:spPr>
          <a:xfrm>
            <a:off x="0" y="827087"/>
            <a:ext cx="4572000" cy="431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251975" spcFirstLastPara="1" rIns="0" wrap="square" tIns="28440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Calibri"/>
              <a:buNone/>
              <a:defRPr b="1"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38">
          <p15:clr>
            <a:srgbClr val="FBAE40"/>
          </p15:clr>
        </p15:guide>
        <p15:guide id="2" pos="563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 Slide 6" showMasterSp="0">
  <p:cSld name="Alternative Title Slide 6">
    <p:bg>
      <p:bgPr>
        <a:solidFill>
          <a:schemeClr val="accent6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2"/>
          <p:cNvSpPr txBox="1"/>
          <p:nvPr>
            <p:ph idx="1" type="subTitle"/>
          </p:nvPr>
        </p:nvSpPr>
        <p:spPr>
          <a:xfrm>
            <a:off x="522000" y="2769136"/>
            <a:ext cx="810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918F8F"/>
                </a:solidFill>
              </a:defRPr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18F8F"/>
                </a:solidFill>
              </a:defRPr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91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18F8F"/>
              </a:buClr>
              <a:buSzPts val="2000"/>
              <a:buNone/>
              <a:defRPr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1009" name="Google Shape;1009;p8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82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1" name="Google Shape;1011;p82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Slide">
  <p:cSld name="Columns Slide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/>
          <p:nvPr>
            <p:ph idx="1" type="body"/>
          </p:nvPr>
        </p:nvSpPr>
        <p:spPr>
          <a:xfrm>
            <a:off x="377999" y="1199305"/>
            <a:ext cx="39579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14" name="Google Shape;1014;p83"/>
          <p:cNvSpPr txBox="1"/>
          <p:nvPr>
            <p:ph idx="2" type="body"/>
          </p:nvPr>
        </p:nvSpPr>
        <p:spPr>
          <a:xfrm>
            <a:off x="4808087" y="1199305"/>
            <a:ext cx="39579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›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15" name="Google Shape;1015;p83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6" name="Google Shape;1016;p83"/>
          <p:cNvSpPr txBox="1"/>
          <p:nvPr>
            <p:ph idx="3" type="body"/>
          </p:nvPr>
        </p:nvSpPr>
        <p:spPr>
          <a:xfrm>
            <a:off x="376238" y="720000"/>
            <a:ext cx="83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60 - Text 40">
  <p:cSld name="Image 60 - Text 40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/>
          <p:nvPr>
            <p:ph idx="2" type="pic"/>
          </p:nvPr>
        </p:nvSpPr>
        <p:spPr>
          <a:xfrm>
            <a:off x="-1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9" name="Google Shape;1019;p84"/>
          <p:cNvSpPr txBox="1"/>
          <p:nvPr>
            <p:ph idx="1" type="body"/>
          </p:nvPr>
        </p:nvSpPr>
        <p:spPr>
          <a:xfrm>
            <a:off x="5480257" y="1209627"/>
            <a:ext cx="3285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0" name="Google Shape;1020;p84"/>
          <p:cNvSpPr txBox="1"/>
          <p:nvPr>
            <p:ph type="title"/>
          </p:nvPr>
        </p:nvSpPr>
        <p:spPr>
          <a:xfrm>
            <a:off x="5479635" y="288000"/>
            <a:ext cx="3285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p84"/>
          <p:cNvSpPr txBox="1"/>
          <p:nvPr>
            <p:ph idx="3" type="body"/>
          </p:nvPr>
        </p:nvSpPr>
        <p:spPr>
          <a:xfrm>
            <a:off x="5478318" y="720000"/>
            <a:ext cx="3285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60 - Text 40_G" showMasterSp="0">
  <p:cSld name="Image 60 - Text 40_G">
    <p:bg>
      <p:bgPr>
        <a:solidFill>
          <a:srgbClr val="F2F2F2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5"/>
          <p:cNvSpPr/>
          <p:nvPr>
            <p:ph idx="2" type="pic"/>
          </p:nvPr>
        </p:nvSpPr>
        <p:spPr>
          <a:xfrm>
            <a:off x="-1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4" name="Google Shape;1024;p85"/>
          <p:cNvSpPr txBox="1"/>
          <p:nvPr>
            <p:ph idx="1" type="body"/>
          </p:nvPr>
        </p:nvSpPr>
        <p:spPr>
          <a:xfrm>
            <a:off x="5480257" y="1209627"/>
            <a:ext cx="3285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5" name="Google Shape;1025;p85"/>
          <p:cNvSpPr txBox="1"/>
          <p:nvPr>
            <p:ph type="title"/>
          </p:nvPr>
        </p:nvSpPr>
        <p:spPr>
          <a:xfrm>
            <a:off x="5479635" y="288000"/>
            <a:ext cx="3285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6" name="Google Shape;1026;p85"/>
          <p:cNvSpPr txBox="1"/>
          <p:nvPr>
            <p:ph idx="3" type="body"/>
          </p:nvPr>
        </p:nvSpPr>
        <p:spPr>
          <a:xfrm>
            <a:off x="5478318" y="720000"/>
            <a:ext cx="3285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7" name="Google Shape;1027;p85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60 - Text 40_B" showMasterSp="0">
  <p:cSld name="Image 60 - Text 40_B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86"/>
          <p:cNvSpPr/>
          <p:nvPr/>
        </p:nvSpPr>
        <p:spPr>
          <a:xfrm>
            <a:off x="5088835" y="0"/>
            <a:ext cx="4055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86"/>
          <p:cNvSpPr/>
          <p:nvPr>
            <p:ph idx="2" type="pic"/>
          </p:nvPr>
        </p:nvSpPr>
        <p:spPr>
          <a:xfrm>
            <a:off x="-1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1" name="Google Shape;1031;p86"/>
          <p:cNvSpPr txBox="1"/>
          <p:nvPr>
            <p:ph idx="1" type="body"/>
          </p:nvPr>
        </p:nvSpPr>
        <p:spPr>
          <a:xfrm>
            <a:off x="5480257" y="1209627"/>
            <a:ext cx="3285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2" name="Google Shape;1032;p86"/>
          <p:cNvSpPr txBox="1"/>
          <p:nvPr>
            <p:ph type="title"/>
          </p:nvPr>
        </p:nvSpPr>
        <p:spPr>
          <a:xfrm>
            <a:off x="5479635" y="288000"/>
            <a:ext cx="3285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86"/>
          <p:cNvSpPr txBox="1"/>
          <p:nvPr>
            <p:ph idx="3" type="body"/>
          </p:nvPr>
        </p:nvSpPr>
        <p:spPr>
          <a:xfrm>
            <a:off x="5478318" y="720000"/>
            <a:ext cx="3285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4" name="Google Shape;1034;p86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40 - Image 60" showMasterSp="0">
  <p:cSld name="Text 40 - Image 60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7"/>
          <p:cNvSpPr/>
          <p:nvPr>
            <p:ph idx="2" type="pic"/>
          </p:nvPr>
        </p:nvSpPr>
        <p:spPr>
          <a:xfrm>
            <a:off x="4054475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7" name="Google Shape;1037;p87"/>
          <p:cNvSpPr txBox="1"/>
          <p:nvPr>
            <p:ph idx="1" type="body"/>
          </p:nvPr>
        </p:nvSpPr>
        <p:spPr>
          <a:xfrm>
            <a:off x="376239" y="1209627"/>
            <a:ext cx="3285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8" name="Google Shape;1038;p87"/>
          <p:cNvSpPr txBox="1"/>
          <p:nvPr>
            <p:ph type="title"/>
          </p:nvPr>
        </p:nvSpPr>
        <p:spPr>
          <a:xfrm>
            <a:off x="378447" y="274638"/>
            <a:ext cx="3292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87"/>
          <p:cNvSpPr txBox="1"/>
          <p:nvPr>
            <p:ph idx="3" type="body"/>
          </p:nvPr>
        </p:nvSpPr>
        <p:spPr>
          <a:xfrm>
            <a:off x="376238" y="720000"/>
            <a:ext cx="330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40 - Image 60 G" showMasterSp="0">
  <p:cSld name="Text 40 - Image 60 G">
    <p:bg>
      <p:bgPr>
        <a:solidFill>
          <a:srgbClr val="F2F2F2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8"/>
          <p:cNvSpPr/>
          <p:nvPr>
            <p:ph idx="2" type="pic"/>
          </p:nvPr>
        </p:nvSpPr>
        <p:spPr>
          <a:xfrm>
            <a:off x="4054475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42" name="Google Shape;1042;p88"/>
          <p:cNvSpPr txBox="1"/>
          <p:nvPr>
            <p:ph idx="1" type="body"/>
          </p:nvPr>
        </p:nvSpPr>
        <p:spPr>
          <a:xfrm>
            <a:off x="376239" y="1209627"/>
            <a:ext cx="3285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3" name="Google Shape;1043;p88"/>
          <p:cNvSpPr txBox="1"/>
          <p:nvPr>
            <p:ph type="title"/>
          </p:nvPr>
        </p:nvSpPr>
        <p:spPr>
          <a:xfrm>
            <a:off x="378447" y="274638"/>
            <a:ext cx="3292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4" name="Google Shape;1044;p88"/>
          <p:cNvSpPr txBox="1"/>
          <p:nvPr>
            <p:ph idx="3" type="body"/>
          </p:nvPr>
        </p:nvSpPr>
        <p:spPr>
          <a:xfrm>
            <a:off x="376238" y="720000"/>
            <a:ext cx="330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40 - Image 60_B" showMasterSp="0">
  <p:cSld name="Text 40 - Image 60_B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89"/>
          <p:cNvSpPr/>
          <p:nvPr>
            <p:ph idx="2" type="pic"/>
          </p:nvPr>
        </p:nvSpPr>
        <p:spPr>
          <a:xfrm>
            <a:off x="4054475" y="0"/>
            <a:ext cx="5089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47" name="Google Shape;1047;p89"/>
          <p:cNvSpPr/>
          <p:nvPr/>
        </p:nvSpPr>
        <p:spPr>
          <a:xfrm>
            <a:off x="-1" y="0"/>
            <a:ext cx="405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89"/>
          <p:cNvSpPr txBox="1"/>
          <p:nvPr>
            <p:ph idx="1" type="body"/>
          </p:nvPr>
        </p:nvSpPr>
        <p:spPr>
          <a:xfrm>
            <a:off x="376238" y="1209627"/>
            <a:ext cx="3285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9" name="Google Shape;1049;p89"/>
          <p:cNvSpPr txBox="1"/>
          <p:nvPr>
            <p:ph type="title"/>
          </p:nvPr>
        </p:nvSpPr>
        <p:spPr>
          <a:xfrm>
            <a:off x="378447" y="274638"/>
            <a:ext cx="3292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89"/>
          <p:cNvSpPr txBox="1"/>
          <p:nvPr>
            <p:ph idx="3" type="body"/>
          </p:nvPr>
        </p:nvSpPr>
        <p:spPr>
          <a:xfrm>
            <a:off x="376238" y="720000"/>
            <a:ext cx="330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50 - Text 50">
  <p:cSld name="Image 50 - Text 50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90"/>
          <p:cNvSpPr/>
          <p:nvPr>
            <p:ph idx="2" type="pic"/>
          </p:nvPr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3" name="Google Shape;1053;p90"/>
          <p:cNvSpPr txBox="1"/>
          <p:nvPr>
            <p:ph idx="1" type="body"/>
          </p:nvPr>
        </p:nvSpPr>
        <p:spPr>
          <a:xfrm>
            <a:off x="4895195" y="1209627"/>
            <a:ext cx="3870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4" name="Google Shape;1054;p90"/>
          <p:cNvSpPr txBox="1"/>
          <p:nvPr>
            <p:ph type="title"/>
          </p:nvPr>
        </p:nvSpPr>
        <p:spPr>
          <a:xfrm>
            <a:off x="4895195" y="288000"/>
            <a:ext cx="3870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5" name="Google Shape;1055;p90"/>
          <p:cNvSpPr txBox="1"/>
          <p:nvPr>
            <p:ph idx="3" type="body"/>
          </p:nvPr>
        </p:nvSpPr>
        <p:spPr>
          <a:xfrm>
            <a:off x="4893880" y="720000"/>
            <a:ext cx="3870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50 - Text 50_G" showMasterSp="0">
  <p:cSld name="Image 50 - Text 50_G">
    <p:bg>
      <p:bgPr>
        <a:solidFill>
          <a:srgbClr val="F2F2F2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1"/>
          <p:cNvSpPr/>
          <p:nvPr>
            <p:ph idx="2" type="pic"/>
          </p:nvPr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8" name="Google Shape;1058;p91"/>
          <p:cNvSpPr txBox="1"/>
          <p:nvPr>
            <p:ph idx="1" type="body"/>
          </p:nvPr>
        </p:nvSpPr>
        <p:spPr>
          <a:xfrm>
            <a:off x="4895195" y="1209627"/>
            <a:ext cx="3870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9" name="Google Shape;1059;p91"/>
          <p:cNvSpPr txBox="1"/>
          <p:nvPr>
            <p:ph type="title"/>
          </p:nvPr>
        </p:nvSpPr>
        <p:spPr>
          <a:xfrm>
            <a:off x="4895195" y="288000"/>
            <a:ext cx="3870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91"/>
          <p:cNvSpPr txBox="1"/>
          <p:nvPr>
            <p:ph idx="3" type="body"/>
          </p:nvPr>
        </p:nvSpPr>
        <p:spPr>
          <a:xfrm>
            <a:off x="4893880" y="720000"/>
            <a:ext cx="3870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1" name="Google Shape;1061;p91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- text" showMasterSp="0">
  <p:cSld name="Image Slide - tex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/>
          <p:nvPr>
            <p:ph idx="2" type="pic"/>
          </p:nvPr>
        </p:nvSpPr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10"/>
          <p:cNvSpPr txBox="1"/>
          <p:nvPr>
            <p:ph idx="1" type="body"/>
          </p:nvPr>
        </p:nvSpPr>
        <p:spPr>
          <a:xfrm>
            <a:off x="0" y="85969"/>
            <a:ext cx="4572000" cy="5057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1908000" lIns="251975" spcFirstLastPara="1" rIns="0" wrap="square" tIns="7200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10"/>
          <p:cNvSpPr txBox="1"/>
          <p:nvPr>
            <p:ph idx="3" type="body"/>
          </p:nvPr>
        </p:nvSpPr>
        <p:spPr>
          <a:xfrm>
            <a:off x="376237" y="3479114"/>
            <a:ext cx="48537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972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alibri"/>
              <a:buChar char="•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›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›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50 - Text 50_B">
  <p:cSld name="Image 50 - Text 50_B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2"/>
          <p:cNvSpPr/>
          <p:nvPr>
            <p:ph idx="2" type="pic"/>
          </p:nvPr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64" name="Google Shape;1064;p9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92"/>
          <p:cNvSpPr txBox="1"/>
          <p:nvPr>
            <p:ph idx="1" type="body"/>
          </p:nvPr>
        </p:nvSpPr>
        <p:spPr>
          <a:xfrm>
            <a:off x="4895195" y="1209627"/>
            <a:ext cx="38703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6" name="Google Shape;1066;p92"/>
          <p:cNvSpPr txBox="1"/>
          <p:nvPr>
            <p:ph type="title"/>
          </p:nvPr>
        </p:nvSpPr>
        <p:spPr>
          <a:xfrm>
            <a:off x="4895195" y="288000"/>
            <a:ext cx="3870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92"/>
          <p:cNvSpPr txBox="1"/>
          <p:nvPr>
            <p:ph idx="3" type="body"/>
          </p:nvPr>
        </p:nvSpPr>
        <p:spPr>
          <a:xfrm>
            <a:off x="4893880" y="720000"/>
            <a:ext cx="3870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8" name="Google Shape;1068;p92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50 - Image 50" showMasterSp="0">
  <p:cSld name="Text 50 - Image 50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3"/>
          <p:cNvSpPr/>
          <p:nvPr>
            <p:ph idx="2" type="pic"/>
          </p:nvPr>
        </p:nvSpPr>
        <p:spPr>
          <a:xfrm>
            <a:off x="4571999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71" name="Google Shape;1071;p93"/>
          <p:cNvSpPr txBox="1"/>
          <p:nvPr>
            <p:ph idx="1" type="body"/>
          </p:nvPr>
        </p:nvSpPr>
        <p:spPr>
          <a:xfrm>
            <a:off x="376237" y="1209628"/>
            <a:ext cx="3870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2" name="Google Shape;1072;p93"/>
          <p:cNvSpPr txBox="1"/>
          <p:nvPr>
            <p:ph type="title"/>
          </p:nvPr>
        </p:nvSpPr>
        <p:spPr>
          <a:xfrm>
            <a:off x="378447" y="274638"/>
            <a:ext cx="3868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93"/>
          <p:cNvSpPr txBox="1"/>
          <p:nvPr>
            <p:ph idx="3" type="body"/>
          </p:nvPr>
        </p:nvSpPr>
        <p:spPr>
          <a:xfrm>
            <a:off x="376238" y="720000"/>
            <a:ext cx="3868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50 - Image 50_G" showMasterSp="0">
  <p:cSld name="Text 50 - Image 50_G">
    <p:bg>
      <p:bgPr>
        <a:solidFill>
          <a:srgbClr val="F2F2F2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4"/>
          <p:cNvSpPr/>
          <p:nvPr>
            <p:ph idx="2" type="pic"/>
          </p:nvPr>
        </p:nvSpPr>
        <p:spPr>
          <a:xfrm>
            <a:off x="4571999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76" name="Google Shape;1076;p94"/>
          <p:cNvSpPr txBox="1"/>
          <p:nvPr>
            <p:ph idx="1" type="body"/>
          </p:nvPr>
        </p:nvSpPr>
        <p:spPr>
          <a:xfrm>
            <a:off x="376237" y="1209628"/>
            <a:ext cx="3870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7" name="Google Shape;1077;p94"/>
          <p:cNvSpPr txBox="1"/>
          <p:nvPr>
            <p:ph type="title"/>
          </p:nvPr>
        </p:nvSpPr>
        <p:spPr>
          <a:xfrm>
            <a:off x="378447" y="274638"/>
            <a:ext cx="3868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p94"/>
          <p:cNvSpPr txBox="1"/>
          <p:nvPr>
            <p:ph idx="3" type="body"/>
          </p:nvPr>
        </p:nvSpPr>
        <p:spPr>
          <a:xfrm>
            <a:off x="376238" y="720000"/>
            <a:ext cx="3868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50 - Image 50_B" showMasterSp="0">
  <p:cSld name="Text 50 - Image 50_B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95"/>
          <p:cNvSpPr/>
          <p:nvPr>
            <p:ph idx="2" type="pic"/>
          </p:nvPr>
        </p:nvSpPr>
        <p:spPr>
          <a:xfrm>
            <a:off x="4571999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1" name="Google Shape;1081;p95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95"/>
          <p:cNvSpPr txBox="1"/>
          <p:nvPr>
            <p:ph idx="1" type="body"/>
          </p:nvPr>
        </p:nvSpPr>
        <p:spPr>
          <a:xfrm>
            <a:off x="376237" y="1209627"/>
            <a:ext cx="38703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3" name="Google Shape;1083;p95"/>
          <p:cNvSpPr txBox="1"/>
          <p:nvPr>
            <p:ph type="title"/>
          </p:nvPr>
        </p:nvSpPr>
        <p:spPr>
          <a:xfrm>
            <a:off x="378447" y="274638"/>
            <a:ext cx="3868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4" name="Google Shape;1084;p95"/>
          <p:cNvSpPr txBox="1"/>
          <p:nvPr>
            <p:ph idx="3" type="body"/>
          </p:nvPr>
        </p:nvSpPr>
        <p:spPr>
          <a:xfrm>
            <a:off x="376238" y="720000"/>
            <a:ext cx="3868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30 - Text 70">
  <p:cSld name="Image 30 - Text 70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6"/>
          <p:cNvSpPr/>
          <p:nvPr>
            <p:ph idx="2" type="pic"/>
          </p:nvPr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7" name="Google Shape;1087;p96"/>
          <p:cNvSpPr txBox="1"/>
          <p:nvPr>
            <p:ph idx="1" type="body"/>
          </p:nvPr>
        </p:nvSpPr>
        <p:spPr>
          <a:xfrm>
            <a:off x="3120399" y="1209628"/>
            <a:ext cx="56457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8" name="Google Shape;1088;p96"/>
          <p:cNvSpPr txBox="1"/>
          <p:nvPr>
            <p:ph type="title"/>
          </p:nvPr>
        </p:nvSpPr>
        <p:spPr>
          <a:xfrm>
            <a:off x="3119777" y="288000"/>
            <a:ext cx="5645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9" name="Google Shape;1089;p96"/>
          <p:cNvSpPr txBox="1"/>
          <p:nvPr>
            <p:ph idx="3" type="body"/>
          </p:nvPr>
        </p:nvSpPr>
        <p:spPr>
          <a:xfrm>
            <a:off x="3118460" y="720000"/>
            <a:ext cx="5645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30 - Text 70_G" showMasterSp="0">
  <p:cSld name="Image 30 - Text 70_G">
    <p:bg>
      <p:bgPr>
        <a:solidFill>
          <a:srgbClr val="F2F2F2"/>
        </a:solid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97"/>
          <p:cNvSpPr/>
          <p:nvPr>
            <p:ph idx="2" type="pic"/>
          </p:nvPr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2" name="Google Shape;1092;p97"/>
          <p:cNvSpPr txBox="1"/>
          <p:nvPr>
            <p:ph idx="1" type="body"/>
          </p:nvPr>
        </p:nvSpPr>
        <p:spPr>
          <a:xfrm>
            <a:off x="3120399" y="1209628"/>
            <a:ext cx="56457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3" name="Google Shape;1093;p97"/>
          <p:cNvSpPr txBox="1"/>
          <p:nvPr>
            <p:ph type="title"/>
          </p:nvPr>
        </p:nvSpPr>
        <p:spPr>
          <a:xfrm>
            <a:off x="3119777" y="288000"/>
            <a:ext cx="5645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97"/>
          <p:cNvSpPr txBox="1"/>
          <p:nvPr>
            <p:ph idx="3" type="body"/>
          </p:nvPr>
        </p:nvSpPr>
        <p:spPr>
          <a:xfrm>
            <a:off x="3118460" y="720000"/>
            <a:ext cx="5645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5" name="Google Shape;1095;p97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30 - Text 70_B" showMasterSp="0">
  <p:cSld name="Image 30 - Text 70_B">
    <p:bg>
      <p:bgPr>
        <a:solidFill>
          <a:schemeClr val="lt2"/>
        </a:soli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98"/>
          <p:cNvSpPr/>
          <p:nvPr>
            <p:ph idx="2" type="pic"/>
          </p:nvPr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8" name="Google Shape;1098;p98"/>
          <p:cNvSpPr txBox="1"/>
          <p:nvPr>
            <p:ph idx="1" type="body"/>
          </p:nvPr>
        </p:nvSpPr>
        <p:spPr>
          <a:xfrm>
            <a:off x="3120397" y="1209627"/>
            <a:ext cx="56451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9" name="Google Shape;1099;p98"/>
          <p:cNvSpPr txBox="1"/>
          <p:nvPr>
            <p:ph type="title"/>
          </p:nvPr>
        </p:nvSpPr>
        <p:spPr>
          <a:xfrm>
            <a:off x="3120397" y="288000"/>
            <a:ext cx="5645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98"/>
          <p:cNvSpPr txBox="1"/>
          <p:nvPr>
            <p:ph idx="3" type="body"/>
          </p:nvPr>
        </p:nvSpPr>
        <p:spPr>
          <a:xfrm>
            <a:off x="3119080" y="720000"/>
            <a:ext cx="5645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1" name="Google Shape;1101;p98"/>
          <p:cNvSpPr/>
          <p:nvPr/>
        </p:nvSpPr>
        <p:spPr>
          <a:xfrm>
            <a:off x="8155882" y="4700588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79" y="143165"/>
                </a:moveTo>
                <a:cubicBezTo>
                  <a:pt x="67406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2" y="160430"/>
                  <a:pt x="17499" y="168978"/>
                  <a:pt x="18831" y="178625"/>
                </a:cubicBezTo>
                <a:cubicBezTo>
                  <a:pt x="19955" y="186761"/>
                  <a:pt x="23815" y="193444"/>
                  <a:pt x="30209" y="198554"/>
                </a:cubicBezTo>
                <a:cubicBezTo>
                  <a:pt x="36618" y="203676"/>
                  <a:pt x="43976" y="205863"/>
                  <a:pt x="52167" y="204847"/>
                </a:cubicBezTo>
                <a:cubicBezTo>
                  <a:pt x="60025" y="203872"/>
                  <a:pt x="66457" y="200206"/>
                  <a:pt x="71530" y="194163"/>
                </a:cubicBezTo>
                <a:cubicBezTo>
                  <a:pt x="75021" y="190003"/>
                  <a:pt x="77218" y="185225"/>
                  <a:pt x="78245" y="179882"/>
                </a:cubicBezTo>
                <a:cubicBezTo>
                  <a:pt x="78896" y="176495"/>
                  <a:pt x="78785" y="173085"/>
                  <a:pt x="78799" y="169337"/>
                </a:cubicBezTo>
                <a:cubicBezTo>
                  <a:pt x="78799" y="160656"/>
                  <a:pt x="78799" y="151975"/>
                  <a:pt x="78799" y="143165"/>
                </a:cubicBezTo>
                <a:cubicBezTo>
                  <a:pt x="77995" y="143165"/>
                  <a:pt x="77387" y="143165"/>
                  <a:pt x="76779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8" y="99498"/>
                </a:cubicBezTo>
                <a:cubicBezTo>
                  <a:pt x="225838" y="107781"/>
                  <a:pt x="225838" y="116110"/>
                  <a:pt x="225838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49" y="151730"/>
                  <a:pt x="225731" y="156416"/>
                </a:cubicBezTo>
                <a:cubicBezTo>
                  <a:pt x="225712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5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3"/>
                  <a:pt x="290998" y="81604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1" y="18977"/>
                </a:moveTo>
                <a:cubicBezTo>
                  <a:pt x="120014" y="17957"/>
                  <a:pt x="111330" y="21644"/>
                  <a:pt x="104459" y="29550"/>
                </a:cubicBezTo>
                <a:cubicBezTo>
                  <a:pt x="101319" y="33163"/>
                  <a:pt x="99260" y="37368"/>
                  <a:pt x="98007" y="42266"/>
                </a:cubicBezTo>
                <a:cubicBezTo>
                  <a:pt x="97707" y="44250"/>
                  <a:pt x="97165" y="46233"/>
                  <a:pt x="97148" y="48220"/>
                </a:cubicBezTo>
                <a:cubicBezTo>
                  <a:pt x="97061" y="58608"/>
                  <a:pt x="97106" y="68996"/>
                  <a:pt x="97111" y="79384"/>
                </a:cubicBezTo>
                <a:cubicBezTo>
                  <a:pt x="97111" y="79816"/>
                  <a:pt x="97169" y="80248"/>
                  <a:pt x="97204" y="80749"/>
                </a:cubicBezTo>
                <a:cubicBezTo>
                  <a:pt x="97629" y="80777"/>
                  <a:pt x="97955" y="80818"/>
                  <a:pt x="98281" y="80818"/>
                </a:cubicBezTo>
                <a:cubicBezTo>
                  <a:pt x="107770" y="80821"/>
                  <a:pt x="117260" y="80871"/>
                  <a:pt x="126749" y="80784"/>
                </a:cubicBezTo>
                <a:cubicBezTo>
                  <a:pt x="129023" y="80763"/>
                  <a:pt x="131331" y="80462"/>
                  <a:pt x="133558" y="79983"/>
                </a:cubicBezTo>
                <a:cubicBezTo>
                  <a:pt x="140256" y="78542"/>
                  <a:pt x="145787" y="75070"/>
                  <a:pt x="150139" y="69802"/>
                </a:cubicBezTo>
                <a:cubicBezTo>
                  <a:pt x="155687" y="63085"/>
                  <a:pt x="158095" y="55286"/>
                  <a:pt x="157249" y="46659"/>
                </a:cubicBezTo>
                <a:cubicBezTo>
                  <a:pt x="156485" y="38868"/>
                  <a:pt x="153158" y="32205"/>
                  <a:pt x="147378" y="26809"/>
                </a:cubicBezTo>
                <a:cubicBezTo>
                  <a:pt x="142584" y="22334"/>
                  <a:pt x="136940" y="19610"/>
                  <a:pt x="130461" y="18977"/>
                </a:cubicBezTo>
                <a:close/>
                <a:moveTo>
                  <a:pt x="121989" y="0"/>
                </a:moveTo>
                <a:cubicBezTo>
                  <a:pt x="125478" y="0"/>
                  <a:pt x="128968" y="0"/>
                  <a:pt x="132615" y="0"/>
                </a:cubicBezTo>
                <a:cubicBezTo>
                  <a:pt x="133426" y="205"/>
                  <a:pt x="134066" y="496"/>
                  <a:pt x="134735" y="602"/>
                </a:cubicBezTo>
                <a:cubicBezTo>
                  <a:pt x="144249" y="2120"/>
                  <a:pt x="152519" y="6187"/>
                  <a:pt x="159564" y="12733"/>
                </a:cubicBezTo>
                <a:cubicBezTo>
                  <a:pt x="168579" y="21109"/>
                  <a:pt x="173894" y="31412"/>
                  <a:pt x="175274" y="43643"/>
                </a:cubicBezTo>
                <a:cubicBezTo>
                  <a:pt x="176935" y="58370"/>
                  <a:pt x="173095" y="71516"/>
                  <a:pt x="163415" y="82808"/>
                </a:cubicBezTo>
                <a:cubicBezTo>
                  <a:pt x="155791" y="91702"/>
                  <a:pt x="146080" y="97014"/>
                  <a:pt x="134550" y="98970"/>
                </a:cubicBezTo>
                <a:cubicBezTo>
                  <a:pt x="132573" y="99305"/>
                  <a:pt x="130542" y="99437"/>
                  <a:pt x="128534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3" y="99468"/>
                </a:cubicBezTo>
                <a:cubicBezTo>
                  <a:pt x="97037" y="100724"/>
                  <a:pt x="96918" y="121365"/>
                  <a:pt x="97258" y="124367"/>
                </a:cubicBezTo>
                <a:cubicBezTo>
                  <a:pt x="106635" y="124367"/>
                  <a:pt x="116034" y="124367"/>
                  <a:pt x="125536" y="124367"/>
                </a:cubicBezTo>
                <a:cubicBezTo>
                  <a:pt x="125536" y="130688"/>
                  <a:pt x="125536" y="136829"/>
                  <a:pt x="125536" y="143148"/>
                </a:cubicBezTo>
                <a:cubicBezTo>
                  <a:pt x="116084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8" y="179517"/>
                  <a:pt x="96250" y="185140"/>
                  <a:pt x="94373" y="190586"/>
                </a:cubicBezTo>
                <a:cubicBezTo>
                  <a:pt x="92137" y="197076"/>
                  <a:pt x="88742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1" y="223243"/>
                  <a:pt x="55395" y="223345"/>
                  <a:pt x="53992" y="223645"/>
                </a:cubicBezTo>
                <a:cubicBezTo>
                  <a:pt x="50091" y="223760"/>
                  <a:pt x="46265" y="223760"/>
                  <a:pt x="42234" y="223635"/>
                </a:cubicBezTo>
                <a:cubicBezTo>
                  <a:pt x="37164" y="222652"/>
                  <a:pt x="32435" y="221359"/>
                  <a:pt x="27980" y="219172"/>
                </a:cubicBezTo>
                <a:cubicBezTo>
                  <a:pt x="22179" y="216323"/>
                  <a:pt x="17114" y="212495"/>
                  <a:pt x="12815" y="207672"/>
                </a:cubicBezTo>
                <a:cubicBezTo>
                  <a:pt x="9742" y="204224"/>
                  <a:pt x="7178" y="200411"/>
                  <a:pt x="5187" y="196249"/>
                </a:cubicBezTo>
                <a:cubicBezTo>
                  <a:pt x="2807" y="191273"/>
                  <a:pt x="1162" y="186063"/>
                  <a:pt x="586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0" y="167863"/>
                  <a:pt x="575" y="167588"/>
                  <a:pt x="616" y="167292"/>
                </a:cubicBezTo>
                <a:cubicBezTo>
                  <a:pt x="2315" y="155241"/>
                  <a:pt x="7576" y="145068"/>
                  <a:pt x="16571" y="136835"/>
                </a:cubicBezTo>
                <a:cubicBezTo>
                  <a:pt x="21094" y="132695"/>
                  <a:pt x="26212" y="129541"/>
                  <a:pt x="31945" y="127396"/>
                </a:cubicBezTo>
                <a:cubicBezTo>
                  <a:pt x="37234" y="125416"/>
                  <a:pt x="42700" y="124380"/>
                  <a:pt x="48366" y="124396"/>
                </a:cubicBezTo>
                <a:cubicBezTo>
                  <a:pt x="57858" y="124423"/>
                  <a:pt x="67349" y="124403"/>
                  <a:pt x="76841" y="124403"/>
                </a:cubicBezTo>
                <a:cubicBezTo>
                  <a:pt x="77442" y="124403"/>
                  <a:pt x="78042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59" y="99478"/>
                  <a:pt x="50373" y="99462"/>
                </a:cubicBezTo>
                <a:cubicBezTo>
                  <a:pt x="50373" y="93117"/>
                  <a:pt x="50373" y="87024"/>
                  <a:pt x="50373" y="80755"/>
                </a:cubicBezTo>
                <a:cubicBezTo>
                  <a:pt x="59882" y="80755"/>
                  <a:pt x="69287" y="80755"/>
                  <a:pt x="78799" y="80755"/>
                </a:cubicBezTo>
                <a:cubicBezTo>
                  <a:pt x="78799" y="79969"/>
                  <a:pt x="78799" y="79359"/>
                  <a:pt x="78799" y="78749"/>
                </a:cubicBezTo>
                <a:cubicBezTo>
                  <a:pt x="78799" y="69538"/>
                  <a:pt x="78821" y="60327"/>
                  <a:pt x="78788" y="51117"/>
                </a:cubicBezTo>
                <a:cubicBezTo>
                  <a:pt x="78775" y="47692"/>
                  <a:pt x="78967" y="44295"/>
                  <a:pt x="79542" y="40915"/>
                </a:cubicBezTo>
                <a:cubicBezTo>
                  <a:pt x="80413" y="35792"/>
                  <a:pt x="82056" y="30925"/>
                  <a:pt x="84455" y="26332"/>
                </a:cubicBezTo>
                <a:cubicBezTo>
                  <a:pt x="86991" y="21477"/>
                  <a:pt x="90243" y="17148"/>
                  <a:pt x="94218" y="13351"/>
                </a:cubicBezTo>
                <a:cubicBezTo>
                  <a:pt x="101359" y="6531"/>
                  <a:pt x="109776" y="2297"/>
                  <a:pt x="119497" y="620"/>
                </a:cubicBezTo>
                <a:cubicBezTo>
                  <a:pt x="120338" y="475"/>
                  <a:pt x="121159" y="209"/>
                  <a:pt x="121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70 - Image 30" showMasterSp="0">
  <p:cSld name="Text 70 - Image 30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99"/>
          <p:cNvSpPr/>
          <p:nvPr>
            <p:ph idx="2" type="pic"/>
          </p:nvPr>
        </p:nvSpPr>
        <p:spPr>
          <a:xfrm>
            <a:off x="640080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4" name="Google Shape;1104;p99"/>
          <p:cNvSpPr txBox="1"/>
          <p:nvPr>
            <p:ph idx="1" type="body"/>
          </p:nvPr>
        </p:nvSpPr>
        <p:spPr>
          <a:xfrm>
            <a:off x="376237" y="1209628"/>
            <a:ext cx="56451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5" name="Google Shape;1105;p99"/>
          <p:cNvSpPr txBox="1"/>
          <p:nvPr>
            <p:ph type="title"/>
          </p:nvPr>
        </p:nvSpPr>
        <p:spPr>
          <a:xfrm>
            <a:off x="378447" y="274638"/>
            <a:ext cx="5642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6" name="Google Shape;1106;p99"/>
          <p:cNvSpPr txBox="1"/>
          <p:nvPr>
            <p:ph idx="3" type="body"/>
          </p:nvPr>
        </p:nvSpPr>
        <p:spPr>
          <a:xfrm>
            <a:off x="376238" y="720000"/>
            <a:ext cx="5642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70 - Image 30_G" showMasterSp="0">
  <p:cSld name="Text 70 - Image 30_G">
    <p:bg>
      <p:bgPr>
        <a:solidFill>
          <a:srgbClr val="F2F2F2"/>
        </a:solid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0"/>
          <p:cNvSpPr/>
          <p:nvPr>
            <p:ph idx="2" type="pic"/>
          </p:nvPr>
        </p:nvSpPr>
        <p:spPr>
          <a:xfrm>
            <a:off x="640080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9" name="Google Shape;1109;p100"/>
          <p:cNvSpPr txBox="1"/>
          <p:nvPr>
            <p:ph idx="1" type="body"/>
          </p:nvPr>
        </p:nvSpPr>
        <p:spPr>
          <a:xfrm>
            <a:off x="376237" y="1209628"/>
            <a:ext cx="56451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0" name="Google Shape;1110;p100"/>
          <p:cNvSpPr txBox="1"/>
          <p:nvPr>
            <p:ph type="title"/>
          </p:nvPr>
        </p:nvSpPr>
        <p:spPr>
          <a:xfrm>
            <a:off x="378447" y="274638"/>
            <a:ext cx="5642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1" name="Google Shape;1111;p100"/>
          <p:cNvSpPr txBox="1"/>
          <p:nvPr>
            <p:ph idx="3" type="body"/>
          </p:nvPr>
        </p:nvSpPr>
        <p:spPr>
          <a:xfrm>
            <a:off x="376238" y="720000"/>
            <a:ext cx="5642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70 - Image 30_B" showMasterSp="0">
  <p:cSld name="Text 70 - Image 30_B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01"/>
          <p:cNvSpPr/>
          <p:nvPr/>
        </p:nvSpPr>
        <p:spPr>
          <a:xfrm>
            <a:off x="-1" y="0"/>
            <a:ext cx="6400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01"/>
          <p:cNvSpPr txBox="1"/>
          <p:nvPr>
            <p:ph idx="1" type="body"/>
          </p:nvPr>
        </p:nvSpPr>
        <p:spPr>
          <a:xfrm>
            <a:off x="376237" y="1209627"/>
            <a:ext cx="56451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›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5" name="Google Shape;1115;p101"/>
          <p:cNvSpPr/>
          <p:nvPr>
            <p:ph idx="2" type="pic"/>
          </p:nvPr>
        </p:nvSpPr>
        <p:spPr>
          <a:xfrm>
            <a:off x="6400800" y="0"/>
            <a:ext cx="2743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16" name="Google Shape;1116;p101"/>
          <p:cNvSpPr txBox="1"/>
          <p:nvPr>
            <p:ph type="title"/>
          </p:nvPr>
        </p:nvSpPr>
        <p:spPr>
          <a:xfrm>
            <a:off x="378447" y="274638"/>
            <a:ext cx="5642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7" name="Google Shape;1117;p101"/>
          <p:cNvSpPr txBox="1"/>
          <p:nvPr>
            <p:ph idx="3" type="body"/>
          </p:nvPr>
        </p:nvSpPr>
        <p:spPr>
          <a:xfrm>
            <a:off x="376238" y="720000"/>
            <a:ext cx="5642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theme" Target="../theme/theme2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1.xml"/><Relationship Id="rId62" Type="http://schemas.openxmlformats.org/officeDocument/2006/relationships/slideLayout" Target="../slideLayouts/slideLayout125.xml"/><Relationship Id="rId61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83.xml"/><Relationship Id="rId64" Type="http://schemas.openxmlformats.org/officeDocument/2006/relationships/theme" Target="../theme/theme3.xml"/><Relationship Id="rId63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60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2.xml"/><Relationship Id="rId51" Type="http://schemas.openxmlformats.org/officeDocument/2006/relationships/slideLayout" Target="../slideLayouts/slideLayout114.xml"/><Relationship Id="rId50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16.xml"/><Relationship Id="rId52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4.xml"/><Relationship Id="rId5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73.xml"/><Relationship Id="rId54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76.xml"/><Relationship Id="rId5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75.xml"/><Relationship Id="rId56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78.xml"/><Relationship Id="rId5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77.xml"/><Relationship Id="rId58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155882" y="4700589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80" y="143165"/>
                </a:moveTo>
                <a:cubicBezTo>
                  <a:pt x="67407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3" y="160430"/>
                  <a:pt x="17499" y="168978"/>
                  <a:pt x="18832" y="178625"/>
                </a:cubicBezTo>
                <a:cubicBezTo>
                  <a:pt x="19955" y="186761"/>
                  <a:pt x="23815" y="193444"/>
                  <a:pt x="30210" y="198554"/>
                </a:cubicBezTo>
                <a:cubicBezTo>
                  <a:pt x="36618" y="203676"/>
                  <a:pt x="43977" y="205863"/>
                  <a:pt x="52167" y="204847"/>
                </a:cubicBezTo>
                <a:cubicBezTo>
                  <a:pt x="60026" y="203872"/>
                  <a:pt x="66458" y="200206"/>
                  <a:pt x="71530" y="194163"/>
                </a:cubicBezTo>
                <a:cubicBezTo>
                  <a:pt x="75021" y="190003"/>
                  <a:pt x="77219" y="185225"/>
                  <a:pt x="78245" y="179882"/>
                </a:cubicBezTo>
                <a:cubicBezTo>
                  <a:pt x="78896" y="176495"/>
                  <a:pt x="78786" y="173085"/>
                  <a:pt x="78800" y="169337"/>
                </a:cubicBezTo>
                <a:cubicBezTo>
                  <a:pt x="78800" y="160656"/>
                  <a:pt x="78800" y="151975"/>
                  <a:pt x="78800" y="143165"/>
                </a:cubicBezTo>
                <a:cubicBezTo>
                  <a:pt x="77995" y="143165"/>
                  <a:pt x="77387" y="143165"/>
                  <a:pt x="76780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9" y="99498"/>
                </a:cubicBezTo>
                <a:cubicBezTo>
                  <a:pt x="225839" y="107781"/>
                  <a:pt x="225839" y="116110"/>
                  <a:pt x="225839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50" y="151730"/>
                  <a:pt x="225731" y="156416"/>
                </a:cubicBezTo>
                <a:cubicBezTo>
                  <a:pt x="225713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6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4"/>
                  <a:pt x="290998" y="81605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2" y="18978"/>
                </a:moveTo>
                <a:cubicBezTo>
                  <a:pt x="120014" y="17957"/>
                  <a:pt x="111331" y="21644"/>
                  <a:pt x="104460" y="29550"/>
                </a:cubicBezTo>
                <a:cubicBezTo>
                  <a:pt x="101319" y="33164"/>
                  <a:pt x="99261" y="37368"/>
                  <a:pt x="98007" y="42266"/>
                </a:cubicBezTo>
                <a:cubicBezTo>
                  <a:pt x="97707" y="44251"/>
                  <a:pt x="97165" y="46234"/>
                  <a:pt x="97148" y="48221"/>
                </a:cubicBezTo>
                <a:cubicBezTo>
                  <a:pt x="97061" y="58608"/>
                  <a:pt x="97107" y="68996"/>
                  <a:pt x="97112" y="79385"/>
                </a:cubicBezTo>
                <a:cubicBezTo>
                  <a:pt x="97112" y="79816"/>
                  <a:pt x="97169" y="80248"/>
                  <a:pt x="97205" y="80750"/>
                </a:cubicBezTo>
                <a:cubicBezTo>
                  <a:pt x="97630" y="80778"/>
                  <a:pt x="97956" y="80818"/>
                  <a:pt x="98281" y="80818"/>
                </a:cubicBezTo>
                <a:cubicBezTo>
                  <a:pt x="107771" y="80822"/>
                  <a:pt x="117261" y="80872"/>
                  <a:pt x="126750" y="80784"/>
                </a:cubicBezTo>
                <a:cubicBezTo>
                  <a:pt x="129024" y="80764"/>
                  <a:pt x="131332" y="80463"/>
                  <a:pt x="133558" y="79984"/>
                </a:cubicBezTo>
                <a:cubicBezTo>
                  <a:pt x="140256" y="78542"/>
                  <a:pt x="145788" y="75070"/>
                  <a:pt x="150139" y="69802"/>
                </a:cubicBezTo>
                <a:cubicBezTo>
                  <a:pt x="155688" y="63085"/>
                  <a:pt x="158095" y="55286"/>
                  <a:pt x="157249" y="46660"/>
                </a:cubicBezTo>
                <a:cubicBezTo>
                  <a:pt x="156485" y="38868"/>
                  <a:pt x="153159" y="32205"/>
                  <a:pt x="147378" y="26809"/>
                </a:cubicBezTo>
                <a:cubicBezTo>
                  <a:pt x="142584" y="22335"/>
                  <a:pt x="136940" y="19611"/>
                  <a:pt x="130462" y="18978"/>
                </a:cubicBezTo>
                <a:close/>
                <a:moveTo>
                  <a:pt x="121990" y="0"/>
                </a:moveTo>
                <a:cubicBezTo>
                  <a:pt x="125479" y="0"/>
                  <a:pt x="128968" y="0"/>
                  <a:pt x="132615" y="0"/>
                </a:cubicBezTo>
                <a:cubicBezTo>
                  <a:pt x="133427" y="205"/>
                  <a:pt x="134066" y="496"/>
                  <a:pt x="134735" y="603"/>
                </a:cubicBezTo>
                <a:cubicBezTo>
                  <a:pt x="144250" y="2120"/>
                  <a:pt x="152519" y="6187"/>
                  <a:pt x="159565" y="12734"/>
                </a:cubicBezTo>
                <a:cubicBezTo>
                  <a:pt x="168579" y="21110"/>
                  <a:pt x="173894" y="31413"/>
                  <a:pt x="175274" y="43644"/>
                </a:cubicBezTo>
                <a:cubicBezTo>
                  <a:pt x="176936" y="58370"/>
                  <a:pt x="173095" y="71517"/>
                  <a:pt x="163416" y="82808"/>
                </a:cubicBezTo>
                <a:cubicBezTo>
                  <a:pt x="155791" y="91702"/>
                  <a:pt x="146080" y="97014"/>
                  <a:pt x="134551" y="98970"/>
                </a:cubicBezTo>
                <a:cubicBezTo>
                  <a:pt x="132574" y="99305"/>
                  <a:pt x="130542" y="99437"/>
                  <a:pt x="128535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4" y="99468"/>
                </a:cubicBezTo>
                <a:cubicBezTo>
                  <a:pt x="97038" y="100724"/>
                  <a:pt x="96919" y="121365"/>
                  <a:pt x="97259" y="124367"/>
                </a:cubicBezTo>
                <a:cubicBezTo>
                  <a:pt x="106635" y="124367"/>
                  <a:pt x="116035" y="124367"/>
                  <a:pt x="125537" y="124367"/>
                </a:cubicBezTo>
                <a:cubicBezTo>
                  <a:pt x="125537" y="130688"/>
                  <a:pt x="125537" y="136829"/>
                  <a:pt x="125537" y="143148"/>
                </a:cubicBezTo>
                <a:cubicBezTo>
                  <a:pt x="116085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9" y="179517"/>
                  <a:pt x="96250" y="185140"/>
                  <a:pt x="94374" y="190586"/>
                </a:cubicBezTo>
                <a:cubicBezTo>
                  <a:pt x="92137" y="197076"/>
                  <a:pt x="88743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2" y="223243"/>
                  <a:pt x="55395" y="223345"/>
                  <a:pt x="53992" y="223645"/>
                </a:cubicBezTo>
                <a:cubicBezTo>
                  <a:pt x="50092" y="223760"/>
                  <a:pt x="46266" y="223760"/>
                  <a:pt x="42234" y="223635"/>
                </a:cubicBezTo>
                <a:cubicBezTo>
                  <a:pt x="37165" y="222652"/>
                  <a:pt x="32435" y="221359"/>
                  <a:pt x="27981" y="219172"/>
                </a:cubicBezTo>
                <a:cubicBezTo>
                  <a:pt x="22179" y="216323"/>
                  <a:pt x="17114" y="212495"/>
                  <a:pt x="12816" y="207672"/>
                </a:cubicBezTo>
                <a:cubicBezTo>
                  <a:pt x="9742" y="204224"/>
                  <a:pt x="7179" y="200411"/>
                  <a:pt x="5187" y="196249"/>
                </a:cubicBezTo>
                <a:cubicBezTo>
                  <a:pt x="2807" y="191273"/>
                  <a:pt x="1162" y="186063"/>
                  <a:pt x="587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1" y="167863"/>
                  <a:pt x="575" y="167588"/>
                  <a:pt x="617" y="167292"/>
                </a:cubicBezTo>
                <a:cubicBezTo>
                  <a:pt x="2315" y="155241"/>
                  <a:pt x="7577" y="145068"/>
                  <a:pt x="16572" y="136835"/>
                </a:cubicBezTo>
                <a:cubicBezTo>
                  <a:pt x="21094" y="132695"/>
                  <a:pt x="26213" y="129541"/>
                  <a:pt x="31945" y="127396"/>
                </a:cubicBezTo>
                <a:cubicBezTo>
                  <a:pt x="37235" y="125416"/>
                  <a:pt x="42701" y="124380"/>
                  <a:pt x="48367" y="124396"/>
                </a:cubicBezTo>
                <a:cubicBezTo>
                  <a:pt x="57858" y="124423"/>
                  <a:pt x="67350" y="124403"/>
                  <a:pt x="76841" y="124403"/>
                </a:cubicBezTo>
                <a:cubicBezTo>
                  <a:pt x="77442" y="124403"/>
                  <a:pt x="78043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60" y="99478"/>
                  <a:pt x="50373" y="99462"/>
                </a:cubicBezTo>
                <a:cubicBezTo>
                  <a:pt x="50373" y="93117"/>
                  <a:pt x="50373" y="87024"/>
                  <a:pt x="50373" y="80756"/>
                </a:cubicBezTo>
                <a:cubicBezTo>
                  <a:pt x="59883" y="80756"/>
                  <a:pt x="69287" y="80756"/>
                  <a:pt x="78800" y="80756"/>
                </a:cubicBezTo>
                <a:cubicBezTo>
                  <a:pt x="78800" y="79970"/>
                  <a:pt x="78800" y="79360"/>
                  <a:pt x="78800" y="78749"/>
                </a:cubicBezTo>
                <a:cubicBezTo>
                  <a:pt x="78800" y="69539"/>
                  <a:pt x="78822" y="60328"/>
                  <a:pt x="78788" y="51117"/>
                </a:cubicBezTo>
                <a:cubicBezTo>
                  <a:pt x="78776" y="47692"/>
                  <a:pt x="78967" y="44296"/>
                  <a:pt x="79542" y="40916"/>
                </a:cubicBezTo>
                <a:cubicBezTo>
                  <a:pt x="80413" y="35792"/>
                  <a:pt x="82057" y="30926"/>
                  <a:pt x="84456" y="26332"/>
                </a:cubicBezTo>
                <a:cubicBezTo>
                  <a:pt x="86991" y="21478"/>
                  <a:pt x="90244" y="17148"/>
                  <a:pt x="94219" y="13351"/>
                </a:cubicBezTo>
                <a:cubicBezTo>
                  <a:pt x="101359" y="6531"/>
                  <a:pt x="109776" y="2298"/>
                  <a:pt x="119497" y="621"/>
                </a:cubicBezTo>
                <a:cubicBezTo>
                  <a:pt x="120339" y="476"/>
                  <a:pt x="121159" y="210"/>
                  <a:pt x="1219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78447" y="1224000"/>
            <a:ext cx="83871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›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931972" y="4700589"/>
            <a:ext cx="9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78447" y="4700589"/>
            <a:ext cx="58197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295053" y="4700589"/>
            <a:ext cx="54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0" y="0"/>
            <a:ext cx="10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9036000" y="0"/>
            <a:ext cx="10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0" y="0"/>
            <a:ext cx="10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9036000" y="0"/>
            <a:ext cx="10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2880">
          <p15:clr>
            <a:srgbClr val="F26B43"/>
          </p15:clr>
        </p15:guide>
        <p15:guide id="3" pos="237">
          <p15:clr>
            <a:srgbClr val="F26B43"/>
          </p15:clr>
        </p15:guide>
        <p15:guide id="4" pos="5522">
          <p15:clr>
            <a:srgbClr val="F26B43"/>
          </p15:clr>
        </p15:guide>
        <p15:guide id="5" orient="horz" pos="46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5"/>
          <p:cNvSpPr/>
          <p:nvPr/>
        </p:nvSpPr>
        <p:spPr>
          <a:xfrm>
            <a:off x="8155882" y="4700589"/>
            <a:ext cx="607251" cy="223730"/>
          </a:xfrm>
          <a:custGeom>
            <a:rect b="b" l="l" r="r" t="t"/>
            <a:pathLst>
              <a:path extrusionOk="0" h="223730" w="607251">
                <a:moveTo>
                  <a:pt x="76780" y="143165"/>
                </a:moveTo>
                <a:cubicBezTo>
                  <a:pt x="67407" y="143165"/>
                  <a:pt x="58033" y="143119"/>
                  <a:pt x="48660" y="143179"/>
                </a:cubicBezTo>
                <a:cubicBezTo>
                  <a:pt x="39840" y="143235"/>
                  <a:pt x="32442" y="146597"/>
                  <a:pt x="26560" y="153159"/>
                </a:cubicBezTo>
                <a:cubicBezTo>
                  <a:pt x="20043" y="160430"/>
                  <a:pt x="17499" y="168978"/>
                  <a:pt x="18832" y="178625"/>
                </a:cubicBezTo>
                <a:cubicBezTo>
                  <a:pt x="19955" y="186761"/>
                  <a:pt x="23815" y="193444"/>
                  <a:pt x="30210" y="198554"/>
                </a:cubicBezTo>
                <a:cubicBezTo>
                  <a:pt x="36618" y="203676"/>
                  <a:pt x="43977" y="205863"/>
                  <a:pt x="52167" y="204847"/>
                </a:cubicBezTo>
                <a:cubicBezTo>
                  <a:pt x="60026" y="203872"/>
                  <a:pt x="66458" y="200206"/>
                  <a:pt x="71530" y="194163"/>
                </a:cubicBezTo>
                <a:cubicBezTo>
                  <a:pt x="75021" y="190003"/>
                  <a:pt x="77219" y="185225"/>
                  <a:pt x="78245" y="179882"/>
                </a:cubicBezTo>
                <a:cubicBezTo>
                  <a:pt x="78896" y="176495"/>
                  <a:pt x="78786" y="173085"/>
                  <a:pt x="78800" y="169337"/>
                </a:cubicBezTo>
                <a:cubicBezTo>
                  <a:pt x="78800" y="160656"/>
                  <a:pt x="78800" y="151975"/>
                  <a:pt x="78800" y="143165"/>
                </a:cubicBezTo>
                <a:cubicBezTo>
                  <a:pt x="77995" y="143165"/>
                  <a:pt x="77387" y="143165"/>
                  <a:pt x="76780" y="143165"/>
                </a:cubicBezTo>
                <a:close/>
                <a:moveTo>
                  <a:pt x="335223" y="121467"/>
                </a:moveTo>
                <a:cubicBezTo>
                  <a:pt x="331018" y="123714"/>
                  <a:pt x="328093" y="127187"/>
                  <a:pt x="325883" y="131636"/>
                </a:cubicBezTo>
                <a:cubicBezTo>
                  <a:pt x="325551" y="132387"/>
                  <a:pt x="325220" y="133138"/>
                  <a:pt x="324848" y="133981"/>
                </a:cubicBezTo>
                <a:cubicBezTo>
                  <a:pt x="338310" y="133981"/>
                  <a:pt x="351578" y="133981"/>
                  <a:pt x="364971" y="133981"/>
                </a:cubicBezTo>
                <a:cubicBezTo>
                  <a:pt x="364852" y="133611"/>
                  <a:pt x="364787" y="133349"/>
                  <a:pt x="364685" y="133102"/>
                </a:cubicBezTo>
                <a:cubicBezTo>
                  <a:pt x="362627" y="128124"/>
                  <a:pt x="359435" y="124040"/>
                  <a:pt x="354664" y="121485"/>
                </a:cubicBezTo>
                <a:cubicBezTo>
                  <a:pt x="348249" y="118050"/>
                  <a:pt x="341693" y="118011"/>
                  <a:pt x="335223" y="121467"/>
                </a:cubicBezTo>
                <a:close/>
                <a:moveTo>
                  <a:pt x="561706" y="119522"/>
                </a:moveTo>
                <a:cubicBezTo>
                  <a:pt x="549831" y="121675"/>
                  <a:pt x="541013" y="133019"/>
                  <a:pt x="542237" y="145905"/>
                </a:cubicBezTo>
                <a:cubicBezTo>
                  <a:pt x="542882" y="152697"/>
                  <a:pt x="545860" y="158332"/>
                  <a:pt x="551105" y="162692"/>
                </a:cubicBezTo>
                <a:cubicBezTo>
                  <a:pt x="555436" y="166293"/>
                  <a:pt x="560468" y="168079"/>
                  <a:pt x="566119" y="168107"/>
                </a:cubicBezTo>
                <a:cubicBezTo>
                  <a:pt x="568439" y="168119"/>
                  <a:pt x="570674" y="167654"/>
                  <a:pt x="573150" y="166975"/>
                </a:cubicBezTo>
                <a:cubicBezTo>
                  <a:pt x="577503" y="165490"/>
                  <a:pt x="581174" y="162994"/>
                  <a:pt x="584094" y="159446"/>
                </a:cubicBezTo>
                <a:cubicBezTo>
                  <a:pt x="591960" y="149891"/>
                  <a:pt x="591841" y="136330"/>
                  <a:pt x="583520" y="127085"/>
                </a:cubicBezTo>
                <a:cubicBezTo>
                  <a:pt x="577730" y="120651"/>
                  <a:pt x="570355" y="117955"/>
                  <a:pt x="561706" y="119522"/>
                </a:cubicBezTo>
                <a:close/>
                <a:moveTo>
                  <a:pt x="401965" y="102687"/>
                </a:moveTo>
                <a:cubicBezTo>
                  <a:pt x="403180" y="102671"/>
                  <a:pt x="403771" y="103164"/>
                  <a:pt x="404338" y="104081"/>
                </a:cubicBezTo>
                <a:cubicBezTo>
                  <a:pt x="409031" y="111655"/>
                  <a:pt x="413747" y="119215"/>
                  <a:pt x="418462" y="126776"/>
                </a:cubicBezTo>
                <a:cubicBezTo>
                  <a:pt x="418724" y="127196"/>
                  <a:pt x="419032" y="127587"/>
                  <a:pt x="419378" y="128074"/>
                </a:cubicBezTo>
                <a:cubicBezTo>
                  <a:pt x="422728" y="122763"/>
                  <a:pt x="426016" y="117549"/>
                  <a:pt x="429305" y="112336"/>
                </a:cubicBezTo>
                <a:cubicBezTo>
                  <a:pt x="431099" y="109492"/>
                  <a:pt x="432900" y="106652"/>
                  <a:pt x="434682" y="103801"/>
                </a:cubicBezTo>
                <a:cubicBezTo>
                  <a:pt x="435084" y="103158"/>
                  <a:pt x="435465" y="102695"/>
                  <a:pt x="436371" y="102701"/>
                </a:cubicBezTo>
                <a:cubicBezTo>
                  <a:pt x="443164" y="102748"/>
                  <a:pt x="449957" y="102731"/>
                  <a:pt x="456751" y="102738"/>
                </a:cubicBezTo>
                <a:cubicBezTo>
                  <a:pt x="456859" y="102738"/>
                  <a:pt x="456966" y="102783"/>
                  <a:pt x="457329" y="102864"/>
                </a:cubicBezTo>
                <a:cubicBezTo>
                  <a:pt x="448455" y="116094"/>
                  <a:pt x="439547" y="129186"/>
                  <a:pt x="430601" y="142489"/>
                </a:cubicBezTo>
                <a:cubicBezTo>
                  <a:pt x="439893" y="156388"/>
                  <a:pt x="449226" y="170346"/>
                  <a:pt x="458685" y="184495"/>
                </a:cubicBezTo>
                <a:cubicBezTo>
                  <a:pt x="458113" y="184548"/>
                  <a:pt x="457752" y="184612"/>
                  <a:pt x="457390" y="184612"/>
                </a:cubicBezTo>
                <a:cubicBezTo>
                  <a:pt x="450709" y="184618"/>
                  <a:pt x="444028" y="184598"/>
                  <a:pt x="437347" y="184637"/>
                </a:cubicBezTo>
                <a:cubicBezTo>
                  <a:pt x="436390" y="184643"/>
                  <a:pt x="435854" y="184354"/>
                  <a:pt x="435343" y="183522"/>
                </a:cubicBezTo>
                <a:cubicBezTo>
                  <a:pt x="432615" y="179081"/>
                  <a:pt x="429809" y="174688"/>
                  <a:pt x="426972" y="170171"/>
                </a:cubicBezTo>
                <a:cubicBezTo>
                  <a:pt x="424287" y="165909"/>
                  <a:pt x="421661" y="161754"/>
                  <a:pt x="418885" y="157362"/>
                </a:cubicBezTo>
                <a:cubicBezTo>
                  <a:pt x="417716" y="159190"/>
                  <a:pt x="416666" y="160813"/>
                  <a:pt x="415636" y="162449"/>
                </a:cubicBezTo>
                <a:cubicBezTo>
                  <a:pt x="411215" y="169466"/>
                  <a:pt x="406794" y="176484"/>
                  <a:pt x="402392" y="183514"/>
                </a:cubicBezTo>
                <a:cubicBezTo>
                  <a:pt x="401950" y="184221"/>
                  <a:pt x="401538" y="184655"/>
                  <a:pt x="400570" y="184646"/>
                </a:cubicBezTo>
                <a:cubicBezTo>
                  <a:pt x="393945" y="184588"/>
                  <a:pt x="387320" y="184615"/>
                  <a:pt x="380695" y="184611"/>
                </a:cubicBezTo>
                <a:cubicBezTo>
                  <a:pt x="380532" y="184611"/>
                  <a:pt x="380369" y="184575"/>
                  <a:pt x="379943" y="184526"/>
                </a:cubicBezTo>
                <a:cubicBezTo>
                  <a:pt x="381555" y="181547"/>
                  <a:pt x="383602" y="178987"/>
                  <a:pt x="385375" y="176259"/>
                </a:cubicBezTo>
                <a:cubicBezTo>
                  <a:pt x="387179" y="173485"/>
                  <a:pt x="389034" y="170744"/>
                  <a:pt x="390874" y="167993"/>
                </a:cubicBezTo>
                <a:cubicBezTo>
                  <a:pt x="392744" y="165196"/>
                  <a:pt x="394625" y="162406"/>
                  <a:pt x="396498" y="159610"/>
                </a:cubicBezTo>
                <a:cubicBezTo>
                  <a:pt x="398339" y="156861"/>
                  <a:pt x="400178" y="154110"/>
                  <a:pt x="402014" y="151357"/>
                </a:cubicBezTo>
                <a:cubicBezTo>
                  <a:pt x="403848" y="148607"/>
                  <a:pt x="405678" y="145854"/>
                  <a:pt x="407600" y="142968"/>
                </a:cubicBezTo>
                <a:cubicBezTo>
                  <a:pt x="398725" y="129648"/>
                  <a:pt x="389854" y="116334"/>
                  <a:pt x="380840" y="102805"/>
                </a:cubicBezTo>
                <a:cubicBezTo>
                  <a:pt x="381632" y="102769"/>
                  <a:pt x="382114" y="102728"/>
                  <a:pt x="382596" y="102727"/>
                </a:cubicBezTo>
                <a:cubicBezTo>
                  <a:pt x="389052" y="102723"/>
                  <a:pt x="395509" y="102767"/>
                  <a:pt x="401965" y="102687"/>
                </a:cubicBezTo>
                <a:close/>
                <a:moveTo>
                  <a:pt x="559862" y="101550"/>
                </a:moveTo>
                <a:cubicBezTo>
                  <a:pt x="572691" y="99742"/>
                  <a:pt x="584027" y="103218"/>
                  <a:pt x="593637" y="111999"/>
                </a:cubicBezTo>
                <a:cubicBezTo>
                  <a:pt x="600802" y="118545"/>
                  <a:pt x="605026" y="126712"/>
                  <a:pt x="606781" y="136203"/>
                </a:cubicBezTo>
                <a:cubicBezTo>
                  <a:pt x="606932" y="137025"/>
                  <a:pt x="606930" y="137875"/>
                  <a:pt x="607125" y="138775"/>
                </a:cubicBezTo>
                <a:cubicBezTo>
                  <a:pt x="607251" y="141991"/>
                  <a:pt x="607251" y="145143"/>
                  <a:pt x="607251" y="148454"/>
                </a:cubicBezTo>
                <a:cubicBezTo>
                  <a:pt x="607142" y="148781"/>
                  <a:pt x="606954" y="148942"/>
                  <a:pt x="606935" y="149121"/>
                </a:cubicBezTo>
                <a:cubicBezTo>
                  <a:pt x="606011" y="157815"/>
                  <a:pt x="602491" y="165363"/>
                  <a:pt x="596813" y="171934"/>
                </a:cubicBezTo>
                <a:cubicBezTo>
                  <a:pt x="591351" y="178255"/>
                  <a:pt x="584578" y="182566"/>
                  <a:pt x="576495" y="184699"/>
                </a:cubicBezTo>
                <a:cubicBezTo>
                  <a:pt x="566818" y="187252"/>
                  <a:pt x="557421" y="186425"/>
                  <a:pt x="548378" y="182052"/>
                </a:cubicBezTo>
                <a:cubicBezTo>
                  <a:pt x="538597" y="177322"/>
                  <a:pt x="531557" y="169876"/>
                  <a:pt x="527741" y="159789"/>
                </a:cubicBezTo>
                <a:cubicBezTo>
                  <a:pt x="521627" y="143632"/>
                  <a:pt x="524018" y="128572"/>
                  <a:pt x="535137" y="115262"/>
                </a:cubicBezTo>
                <a:cubicBezTo>
                  <a:pt x="541539" y="107600"/>
                  <a:pt x="549938" y="102949"/>
                  <a:pt x="559862" y="101550"/>
                </a:cubicBezTo>
                <a:close/>
                <a:moveTo>
                  <a:pt x="345746" y="101534"/>
                </a:moveTo>
                <a:cubicBezTo>
                  <a:pt x="354489" y="101834"/>
                  <a:pt x="362267" y="104820"/>
                  <a:pt x="368912" y="110548"/>
                </a:cubicBezTo>
                <a:cubicBezTo>
                  <a:pt x="377016" y="117535"/>
                  <a:pt x="381667" y="126420"/>
                  <a:pt x="383233" y="136976"/>
                </a:cubicBezTo>
                <a:cubicBezTo>
                  <a:pt x="383795" y="140759"/>
                  <a:pt x="383966" y="144536"/>
                  <a:pt x="383432" y="148331"/>
                </a:cubicBezTo>
                <a:cubicBezTo>
                  <a:pt x="383363" y="148824"/>
                  <a:pt x="383231" y="149307"/>
                  <a:pt x="383104" y="149911"/>
                </a:cubicBezTo>
                <a:cubicBezTo>
                  <a:pt x="363262" y="149911"/>
                  <a:pt x="343459" y="149911"/>
                  <a:pt x="323454" y="149911"/>
                </a:cubicBezTo>
                <a:cubicBezTo>
                  <a:pt x="325801" y="158098"/>
                  <a:pt x="330262" y="164350"/>
                  <a:pt x="338423" y="166903"/>
                </a:cubicBezTo>
                <a:cubicBezTo>
                  <a:pt x="348828" y="170159"/>
                  <a:pt x="357108" y="166297"/>
                  <a:pt x="363809" y="158058"/>
                </a:cubicBezTo>
                <a:cubicBezTo>
                  <a:pt x="368745" y="160394"/>
                  <a:pt x="373688" y="162734"/>
                  <a:pt x="378864" y="165184"/>
                </a:cubicBezTo>
                <a:cubicBezTo>
                  <a:pt x="377724" y="166878"/>
                  <a:pt x="376773" y="168506"/>
                  <a:pt x="375618" y="169973"/>
                </a:cubicBezTo>
                <a:cubicBezTo>
                  <a:pt x="369343" y="177942"/>
                  <a:pt x="361309" y="183174"/>
                  <a:pt x="351256" y="184889"/>
                </a:cubicBezTo>
                <a:cubicBezTo>
                  <a:pt x="340998" y="186638"/>
                  <a:pt x="331524" y="184428"/>
                  <a:pt x="323113" y="178261"/>
                </a:cubicBezTo>
                <a:cubicBezTo>
                  <a:pt x="314010" y="171587"/>
                  <a:pt x="308632" y="162515"/>
                  <a:pt x="306630" y="151462"/>
                </a:cubicBezTo>
                <a:cubicBezTo>
                  <a:pt x="304846" y="141620"/>
                  <a:pt x="306164" y="132153"/>
                  <a:pt x="310732" y="123240"/>
                </a:cubicBezTo>
                <a:cubicBezTo>
                  <a:pt x="315210" y="114500"/>
                  <a:pt x="321923" y="108030"/>
                  <a:pt x="331051" y="104255"/>
                </a:cubicBezTo>
                <a:cubicBezTo>
                  <a:pt x="333260" y="103341"/>
                  <a:pt x="335646" y="102853"/>
                  <a:pt x="338095" y="102155"/>
                </a:cubicBezTo>
                <a:cubicBezTo>
                  <a:pt x="340742" y="101922"/>
                  <a:pt x="343253" y="101449"/>
                  <a:pt x="345746" y="101534"/>
                </a:cubicBezTo>
                <a:close/>
                <a:moveTo>
                  <a:pt x="492625" y="101522"/>
                </a:moveTo>
                <a:cubicBezTo>
                  <a:pt x="502004" y="102107"/>
                  <a:pt x="510747" y="104844"/>
                  <a:pt x="518739" y="109854"/>
                </a:cubicBezTo>
                <a:cubicBezTo>
                  <a:pt x="518929" y="109973"/>
                  <a:pt x="519117" y="110097"/>
                  <a:pt x="519292" y="110237"/>
                </a:cubicBezTo>
                <a:cubicBezTo>
                  <a:pt x="519374" y="110302"/>
                  <a:pt x="519424" y="110408"/>
                  <a:pt x="519557" y="110587"/>
                </a:cubicBezTo>
                <a:cubicBezTo>
                  <a:pt x="517038" y="115268"/>
                  <a:pt x="514497" y="119990"/>
                  <a:pt x="511874" y="124865"/>
                </a:cubicBezTo>
                <a:cubicBezTo>
                  <a:pt x="511302" y="124570"/>
                  <a:pt x="510777" y="124306"/>
                  <a:pt x="510258" y="124030"/>
                </a:cubicBezTo>
                <a:cubicBezTo>
                  <a:pt x="505448" y="121470"/>
                  <a:pt x="500519" y="119205"/>
                  <a:pt x="495149" y="118073"/>
                </a:cubicBezTo>
                <a:cubicBezTo>
                  <a:pt x="492163" y="117443"/>
                  <a:pt x="489156" y="117221"/>
                  <a:pt x="486155" y="117965"/>
                </a:cubicBezTo>
                <a:cubicBezTo>
                  <a:pt x="484374" y="118406"/>
                  <a:pt x="482769" y="119222"/>
                  <a:pt x="481656" y="120725"/>
                </a:cubicBezTo>
                <a:cubicBezTo>
                  <a:pt x="479712" y="123350"/>
                  <a:pt x="479855" y="126311"/>
                  <a:pt x="482076" y="128668"/>
                </a:cubicBezTo>
                <a:cubicBezTo>
                  <a:pt x="484183" y="130903"/>
                  <a:pt x="486928" y="132058"/>
                  <a:pt x="489714" y="133095"/>
                </a:cubicBezTo>
                <a:cubicBezTo>
                  <a:pt x="493754" y="134599"/>
                  <a:pt x="497848" y="135957"/>
                  <a:pt x="501885" y="137467"/>
                </a:cubicBezTo>
                <a:cubicBezTo>
                  <a:pt x="506041" y="139022"/>
                  <a:pt x="510048" y="140883"/>
                  <a:pt x="513630" y="143568"/>
                </a:cubicBezTo>
                <a:cubicBezTo>
                  <a:pt x="517894" y="146764"/>
                  <a:pt x="520868" y="150880"/>
                  <a:pt x="521500" y="156192"/>
                </a:cubicBezTo>
                <a:cubicBezTo>
                  <a:pt x="522452" y="164201"/>
                  <a:pt x="521242" y="171792"/>
                  <a:pt x="515432" y="177951"/>
                </a:cubicBezTo>
                <a:cubicBezTo>
                  <a:pt x="512779" y="180763"/>
                  <a:pt x="509461" y="182657"/>
                  <a:pt x="505808" y="183929"/>
                </a:cubicBezTo>
                <a:cubicBezTo>
                  <a:pt x="501977" y="185262"/>
                  <a:pt x="498033" y="185895"/>
                  <a:pt x="493972" y="186106"/>
                </a:cubicBezTo>
                <a:cubicBezTo>
                  <a:pt x="484455" y="186601"/>
                  <a:pt x="475546" y="184448"/>
                  <a:pt x="467086" y="180244"/>
                </a:cubicBezTo>
                <a:cubicBezTo>
                  <a:pt x="463876" y="178649"/>
                  <a:pt x="460822" y="176766"/>
                  <a:pt x="457937" y="174381"/>
                </a:cubicBezTo>
                <a:cubicBezTo>
                  <a:pt x="460348" y="170559"/>
                  <a:pt x="462730" y="166783"/>
                  <a:pt x="465185" y="162909"/>
                </a:cubicBezTo>
                <a:cubicBezTo>
                  <a:pt x="465705" y="162117"/>
                  <a:pt x="466153" y="161422"/>
                  <a:pt x="466527" y="160842"/>
                </a:cubicBezTo>
                <a:cubicBezTo>
                  <a:pt x="469703" y="162607"/>
                  <a:pt x="472727" y="164419"/>
                  <a:pt x="475866" y="166002"/>
                </a:cubicBezTo>
                <a:cubicBezTo>
                  <a:pt x="480658" y="168420"/>
                  <a:pt x="485751" y="169895"/>
                  <a:pt x="491135" y="170205"/>
                </a:cubicBezTo>
                <a:cubicBezTo>
                  <a:pt x="493729" y="170355"/>
                  <a:pt x="496291" y="170099"/>
                  <a:pt x="498719" y="169100"/>
                </a:cubicBezTo>
                <a:cubicBezTo>
                  <a:pt x="503922" y="166961"/>
                  <a:pt x="504814" y="160678"/>
                  <a:pt x="500255" y="157389"/>
                </a:cubicBezTo>
                <a:cubicBezTo>
                  <a:pt x="498424" y="156069"/>
                  <a:pt x="496254" y="155125"/>
                  <a:pt x="494117" y="154345"/>
                </a:cubicBezTo>
                <a:cubicBezTo>
                  <a:pt x="490650" y="153079"/>
                  <a:pt x="487077" y="152108"/>
                  <a:pt x="483560" y="150977"/>
                </a:cubicBezTo>
                <a:cubicBezTo>
                  <a:pt x="479067" y="149531"/>
                  <a:pt x="474690" y="147817"/>
                  <a:pt x="470775" y="145109"/>
                </a:cubicBezTo>
                <a:cubicBezTo>
                  <a:pt x="464810" y="140984"/>
                  <a:pt x="461837" y="135284"/>
                  <a:pt x="461713" y="128034"/>
                </a:cubicBezTo>
                <a:cubicBezTo>
                  <a:pt x="461642" y="123885"/>
                  <a:pt x="462225" y="119887"/>
                  <a:pt x="463990" y="116105"/>
                </a:cubicBezTo>
                <a:cubicBezTo>
                  <a:pt x="466661" y="110380"/>
                  <a:pt x="471133" y="106579"/>
                  <a:pt x="476859" y="104136"/>
                </a:cubicBezTo>
                <a:cubicBezTo>
                  <a:pt x="481901" y="101986"/>
                  <a:pt x="487206" y="101184"/>
                  <a:pt x="492625" y="101522"/>
                </a:cubicBezTo>
                <a:close/>
                <a:moveTo>
                  <a:pt x="205954" y="81695"/>
                </a:moveTo>
                <a:cubicBezTo>
                  <a:pt x="227993" y="81695"/>
                  <a:pt x="249857" y="81695"/>
                  <a:pt x="271808" y="81695"/>
                </a:cubicBezTo>
                <a:cubicBezTo>
                  <a:pt x="271808" y="87549"/>
                  <a:pt x="271808" y="93314"/>
                  <a:pt x="271808" y="99092"/>
                </a:cubicBezTo>
                <a:cubicBezTo>
                  <a:pt x="271782" y="99119"/>
                  <a:pt x="271744" y="99160"/>
                  <a:pt x="271702" y="99197"/>
                </a:cubicBezTo>
                <a:cubicBezTo>
                  <a:pt x="271661" y="99233"/>
                  <a:pt x="271619" y="99285"/>
                  <a:pt x="271572" y="99293"/>
                </a:cubicBezTo>
                <a:cubicBezTo>
                  <a:pt x="271407" y="99322"/>
                  <a:pt x="271239" y="99353"/>
                  <a:pt x="271072" y="99353"/>
                </a:cubicBezTo>
                <a:cubicBezTo>
                  <a:pt x="256080" y="99367"/>
                  <a:pt x="241089" y="99379"/>
                  <a:pt x="226097" y="99393"/>
                </a:cubicBezTo>
                <a:cubicBezTo>
                  <a:pt x="226048" y="99393"/>
                  <a:pt x="225999" y="99432"/>
                  <a:pt x="225839" y="99498"/>
                </a:cubicBezTo>
                <a:cubicBezTo>
                  <a:pt x="225839" y="107781"/>
                  <a:pt x="225839" y="116110"/>
                  <a:pt x="225839" y="124630"/>
                </a:cubicBezTo>
                <a:cubicBezTo>
                  <a:pt x="238015" y="124630"/>
                  <a:pt x="250163" y="124630"/>
                  <a:pt x="262380" y="124630"/>
                </a:cubicBezTo>
                <a:cubicBezTo>
                  <a:pt x="262380" y="130576"/>
                  <a:pt x="262380" y="136331"/>
                  <a:pt x="262380" y="142223"/>
                </a:cubicBezTo>
                <a:cubicBezTo>
                  <a:pt x="250198" y="142223"/>
                  <a:pt x="238094" y="142223"/>
                  <a:pt x="225797" y="142223"/>
                </a:cubicBezTo>
                <a:cubicBezTo>
                  <a:pt x="225649" y="147041"/>
                  <a:pt x="225750" y="151730"/>
                  <a:pt x="225731" y="156416"/>
                </a:cubicBezTo>
                <a:cubicBezTo>
                  <a:pt x="225713" y="161077"/>
                  <a:pt x="225727" y="165737"/>
                  <a:pt x="225727" y="170398"/>
                </a:cubicBezTo>
                <a:cubicBezTo>
                  <a:pt x="225727" y="175103"/>
                  <a:pt x="225727" y="179809"/>
                  <a:pt x="225727" y="184620"/>
                </a:cubicBezTo>
                <a:cubicBezTo>
                  <a:pt x="219116" y="184620"/>
                  <a:pt x="212635" y="184620"/>
                  <a:pt x="205954" y="184620"/>
                </a:cubicBezTo>
                <a:cubicBezTo>
                  <a:pt x="205954" y="168055"/>
                  <a:pt x="205954" y="151509"/>
                  <a:pt x="205954" y="134796"/>
                </a:cubicBezTo>
                <a:cubicBezTo>
                  <a:pt x="205954" y="117012"/>
                  <a:pt x="205954" y="99398"/>
                  <a:pt x="205954" y="81695"/>
                </a:cubicBezTo>
                <a:close/>
                <a:moveTo>
                  <a:pt x="279206" y="81608"/>
                </a:moveTo>
                <a:cubicBezTo>
                  <a:pt x="285102" y="81604"/>
                  <a:pt x="290998" y="81605"/>
                  <a:pt x="296894" y="81608"/>
                </a:cubicBezTo>
                <a:cubicBezTo>
                  <a:pt x="297117" y="81609"/>
                  <a:pt x="297339" y="81651"/>
                  <a:pt x="297670" y="81786"/>
                </a:cubicBezTo>
                <a:cubicBezTo>
                  <a:pt x="297800" y="82513"/>
                  <a:pt x="297840" y="83129"/>
                  <a:pt x="297840" y="83745"/>
                </a:cubicBezTo>
                <a:cubicBezTo>
                  <a:pt x="297843" y="116649"/>
                  <a:pt x="297843" y="149553"/>
                  <a:pt x="297843" y="182458"/>
                </a:cubicBezTo>
                <a:cubicBezTo>
                  <a:pt x="297843" y="183118"/>
                  <a:pt x="297843" y="183778"/>
                  <a:pt x="297843" y="184524"/>
                </a:cubicBezTo>
                <a:cubicBezTo>
                  <a:pt x="291197" y="184524"/>
                  <a:pt x="284719" y="184524"/>
                  <a:pt x="278157" y="184524"/>
                </a:cubicBezTo>
                <a:cubicBezTo>
                  <a:pt x="278157" y="150217"/>
                  <a:pt x="278157" y="115999"/>
                  <a:pt x="278157" y="81682"/>
                </a:cubicBezTo>
                <a:cubicBezTo>
                  <a:pt x="278560" y="81652"/>
                  <a:pt x="278883" y="81608"/>
                  <a:pt x="279206" y="81608"/>
                </a:cubicBezTo>
                <a:close/>
                <a:moveTo>
                  <a:pt x="130462" y="18978"/>
                </a:moveTo>
                <a:cubicBezTo>
                  <a:pt x="120014" y="17957"/>
                  <a:pt x="111331" y="21644"/>
                  <a:pt x="104460" y="29550"/>
                </a:cubicBezTo>
                <a:cubicBezTo>
                  <a:pt x="101319" y="33164"/>
                  <a:pt x="99261" y="37368"/>
                  <a:pt x="98007" y="42266"/>
                </a:cubicBezTo>
                <a:cubicBezTo>
                  <a:pt x="97707" y="44251"/>
                  <a:pt x="97165" y="46234"/>
                  <a:pt x="97148" y="48221"/>
                </a:cubicBezTo>
                <a:cubicBezTo>
                  <a:pt x="97061" y="58608"/>
                  <a:pt x="97107" y="68996"/>
                  <a:pt x="97112" y="79385"/>
                </a:cubicBezTo>
                <a:cubicBezTo>
                  <a:pt x="97112" y="79816"/>
                  <a:pt x="97169" y="80248"/>
                  <a:pt x="97205" y="80750"/>
                </a:cubicBezTo>
                <a:cubicBezTo>
                  <a:pt x="97630" y="80778"/>
                  <a:pt x="97956" y="80818"/>
                  <a:pt x="98281" y="80818"/>
                </a:cubicBezTo>
                <a:cubicBezTo>
                  <a:pt x="107771" y="80822"/>
                  <a:pt x="117261" y="80872"/>
                  <a:pt x="126750" y="80784"/>
                </a:cubicBezTo>
                <a:cubicBezTo>
                  <a:pt x="129024" y="80764"/>
                  <a:pt x="131332" y="80463"/>
                  <a:pt x="133558" y="79984"/>
                </a:cubicBezTo>
                <a:cubicBezTo>
                  <a:pt x="140256" y="78542"/>
                  <a:pt x="145788" y="75070"/>
                  <a:pt x="150139" y="69802"/>
                </a:cubicBezTo>
                <a:cubicBezTo>
                  <a:pt x="155688" y="63085"/>
                  <a:pt x="158095" y="55286"/>
                  <a:pt x="157249" y="46660"/>
                </a:cubicBezTo>
                <a:cubicBezTo>
                  <a:pt x="156485" y="38868"/>
                  <a:pt x="153159" y="32205"/>
                  <a:pt x="147378" y="26809"/>
                </a:cubicBezTo>
                <a:cubicBezTo>
                  <a:pt x="142584" y="22335"/>
                  <a:pt x="136940" y="19611"/>
                  <a:pt x="130462" y="18978"/>
                </a:cubicBezTo>
                <a:close/>
                <a:moveTo>
                  <a:pt x="121990" y="0"/>
                </a:moveTo>
                <a:cubicBezTo>
                  <a:pt x="125479" y="0"/>
                  <a:pt x="128968" y="0"/>
                  <a:pt x="132615" y="0"/>
                </a:cubicBezTo>
                <a:cubicBezTo>
                  <a:pt x="133427" y="205"/>
                  <a:pt x="134066" y="496"/>
                  <a:pt x="134735" y="603"/>
                </a:cubicBezTo>
                <a:cubicBezTo>
                  <a:pt x="144250" y="2120"/>
                  <a:pt x="152519" y="6187"/>
                  <a:pt x="159565" y="12734"/>
                </a:cubicBezTo>
                <a:cubicBezTo>
                  <a:pt x="168579" y="21110"/>
                  <a:pt x="173894" y="31413"/>
                  <a:pt x="175274" y="43644"/>
                </a:cubicBezTo>
                <a:cubicBezTo>
                  <a:pt x="176936" y="58370"/>
                  <a:pt x="173095" y="71517"/>
                  <a:pt x="163416" y="82808"/>
                </a:cubicBezTo>
                <a:cubicBezTo>
                  <a:pt x="155791" y="91702"/>
                  <a:pt x="146080" y="97014"/>
                  <a:pt x="134551" y="98970"/>
                </a:cubicBezTo>
                <a:cubicBezTo>
                  <a:pt x="132574" y="99305"/>
                  <a:pt x="130542" y="99437"/>
                  <a:pt x="128535" y="99447"/>
                </a:cubicBezTo>
                <a:cubicBezTo>
                  <a:pt x="118764" y="99494"/>
                  <a:pt x="108993" y="99468"/>
                  <a:pt x="99222" y="99468"/>
                </a:cubicBezTo>
                <a:cubicBezTo>
                  <a:pt x="98608" y="99468"/>
                  <a:pt x="97994" y="99468"/>
                  <a:pt x="97404" y="99468"/>
                </a:cubicBezTo>
                <a:cubicBezTo>
                  <a:pt x="97038" y="100724"/>
                  <a:pt x="96919" y="121365"/>
                  <a:pt x="97259" y="124367"/>
                </a:cubicBezTo>
                <a:cubicBezTo>
                  <a:pt x="106635" y="124367"/>
                  <a:pt x="116035" y="124367"/>
                  <a:pt x="125537" y="124367"/>
                </a:cubicBezTo>
                <a:cubicBezTo>
                  <a:pt x="125537" y="130688"/>
                  <a:pt x="125537" y="136829"/>
                  <a:pt x="125537" y="143148"/>
                </a:cubicBezTo>
                <a:cubicBezTo>
                  <a:pt x="116085" y="143148"/>
                  <a:pt x="106683" y="143148"/>
                  <a:pt x="97108" y="143148"/>
                </a:cubicBezTo>
                <a:cubicBezTo>
                  <a:pt x="97108" y="143924"/>
                  <a:pt x="97108" y="144525"/>
                  <a:pt x="97108" y="145127"/>
                </a:cubicBezTo>
                <a:cubicBezTo>
                  <a:pt x="97108" y="154673"/>
                  <a:pt x="97116" y="164219"/>
                  <a:pt x="97105" y="173766"/>
                </a:cubicBezTo>
                <a:cubicBezTo>
                  <a:pt x="97099" y="179517"/>
                  <a:pt x="96250" y="185140"/>
                  <a:pt x="94374" y="190586"/>
                </a:cubicBezTo>
                <a:cubicBezTo>
                  <a:pt x="92137" y="197076"/>
                  <a:pt x="88743" y="202882"/>
                  <a:pt x="84116" y="207980"/>
                </a:cubicBezTo>
                <a:cubicBezTo>
                  <a:pt x="77032" y="215786"/>
                  <a:pt x="68337" y="220758"/>
                  <a:pt x="58050" y="222963"/>
                </a:cubicBezTo>
                <a:cubicBezTo>
                  <a:pt x="56742" y="223243"/>
                  <a:pt x="55395" y="223345"/>
                  <a:pt x="53992" y="223645"/>
                </a:cubicBezTo>
                <a:cubicBezTo>
                  <a:pt x="50092" y="223760"/>
                  <a:pt x="46266" y="223760"/>
                  <a:pt x="42234" y="223635"/>
                </a:cubicBezTo>
                <a:cubicBezTo>
                  <a:pt x="37165" y="222652"/>
                  <a:pt x="32435" y="221359"/>
                  <a:pt x="27981" y="219172"/>
                </a:cubicBezTo>
                <a:cubicBezTo>
                  <a:pt x="22179" y="216323"/>
                  <a:pt x="17114" y="212495"/>
                  <a:pt x="12816" y="207672"/>
                </a:cubicBezTo>
                <a:cubicBezTo>
                  <a:pt x="9742" y="204224"/>
                  <a:pt x="7179" y="200411"/>
                  <a:pt x="5187" y="196249"/>
                </a:cubicBezTo>
                <a:cubicBezTo>
                  <a:pt x="2807" y="191273"/>
                  <a:pt x="1162" y="186063"/>
                  <a:pt x="587" y="180546"/>
                </a:cubicBezTo>
                <a:cubicBezTo>
                  <a:pt x="564" y="180330"/>
                  <a:pt x="203" y="180149"/>
                  <a:pt x="0" y="179952"/>
                </a:cubicBezTo>
                <a:cubicBezTo>
                  <a:pt x="0" y="176126"/>
                  <a:pt x="0" y="172299"/>
                  <a:pt x="136" y="168311"/>
                </a:cubicBezTo>
                <a:cubicBezTo>
                  <a:pt x="391" y="167863"/>
                  <a:pt x="575" y="167588"/>
                  <a:pt x="617" y="167292"/>
                </a:cubicBezTo>
                <a:cubicBezTo>
                  <a:pt x="2315" y="155241"/>
                  <a:pt x="7577" y="145068"/>
                  <a:pt x="16572" y="136835"/>
                </a:cubicBezTo>
                <a:cubicBezTo>
                  <a:pt x="21094" y="132695"/>
                  <a:pt x="26213" y="129541"/>
                  <a:pt x="31945" y="127396"/>
                </a:cubicBezTo>
                <a:cubicBezTo>
                  <a:pt x="37235" y="125416"/>
                  <a:pt x="42701" y="124380"/>
                  <a:pt x="48367" y="124396"/>
                </a:cubicBezTo>
                <a:cubicBezTo>
                  <a:pt x="57858" y="124423"/>
                  <a:pt x="67350" y="124403"/>
                  <a:pt x="76841" y="124403"/>
                </a:cubicBezTo>
                <a:cubicBezTo>
                  <a:pt x="77442" y="124403"/>
                  <a:pt x="78043" y="124403"/>
                  <a:pt x="78678" y="124403"/>
                </a:cubicBezTo>
                <a:cubicBezTo>
                  <a:pt x="78678" y="116008"/>
                  <a:pt x="78678" y="107792"/>
                  <a:pt x="78678" y="99472"/>
                </a:cubicBezTo>
                <a:cubicBezTo>
                  <a:pt x="69159" y="99460"/>
                  <a:pt x="59760" y="99478"/>
                  <a:pt x="50373" y="99462"/>
                </a:cubicBezTo>
                <a:cubicBezTo>
                  <a:pt x="50373" y="93117"/>
                  <a:pt x="50373" y="87024"/>
                  <a:pt x="50373" y="80756"/>
                </a:cubicBezTo>
                <a:cubicBezTo>
                  <a:pt x="59883" y="80756"/>
                  <a:pt x="69287" y="80756"/>
                  <a:pt x="78800" y="80756"/>
                </a:cubicBezTo>
                <a:cubicBezTo>
                  <a:pt x="78800" y="79970"/>
                  <a:pt x="78800" y="79360"/>
                  <a:pt x="78800" y="78749"/>
                </a:cubicBezTo>
                <a:cubicBezTo>
                  <a:pt x="78800" y="69539"/>
                  <a:pt x="78822" y="60328"/>
                  <a:pt x="78788" y="51117"/>
                </a:cubicBezTo>
                <a:cubicBezTo>
                  <a:pt x="78776" y="47692"/>
                  <a:pt x="78967" y="44296"/>
                  <a:pt x="79542" y="40916"/>
                </a:cubicBezTo>
                <a:cubicBezTo>
                  <a:pt x="80413" y="35792"/>
                  <a:pt x="82057" y="30926"/>
                  <a:pt x="84456" y="26332"/>
                </a:cubicBezTo>
                <a:cubicBezTo>
                  <a:pt x="86991" y="21478"/>
                  <a:pt x="90244" y="17148"/>
                  <a:pt x="94219" y="13351"/>
                </a:cubicBezTo>
                <a:cubicBezTo>
                  <a:pt x="101359" y="6531"/>
                  <a:pt x="109776" y="2298"/>
                  <a:pt x="119497" y="621"/>
                </a:cubicBezTo>
                <a:cubicBezTo>
                  <a:pt x="120339" y="476"/>
                  <a:pt x="121159" y="210"/>
                  <a:pt x="1219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65"/>
          <p:cNvSpPr txBox="1"/>
          <p:nvPr>
            <p:ph idx="1" type="body"/>
          </p:nvPr>
        </p:nvSpPr>
        <p:spPr>
          <a:xfrm>
            <a:off x="378447" y="1224000"/>
            <a:ext cx="83871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marR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›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0" name="Google Shape;690;p65"/>
          <p:cNvSpPr txBox="1"/>
          <p:nvPr>
            <p:ph idx="10" type="dt"/>
          </p:nvPr>
        </p:nvSpPr>
        <p:spPr>
          <a:xfrm>
            <a:off x="6931972" y="4700589"/>
            <a:ext cx="9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65"/>
          <p:cNvSpPr txBox="1"/>
          <p:nvPr>
            <p:ph idx="11" type="ftr"/>
          </p:nvPr>
        </p:nvSpPr>
        <p:spPr>
          <a:xfrm>
            <a:off x="378447" y="4700589"/>
            <a:ext cx="58197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65"/>
          <p:cNvSpPr txBox="1"/>
          <p:nvPr>
            <p:ph idx="12" type="sldNum"/>
          </p:nvPr>
        </p:nvSpPr>
        <p:spPr>
          <a:xfrm>
            <a:off x="6295053" y="4700589"/>
            <a:ext cx="54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sz="800" u="none">
                <a:solidFill>
                  <a:srgbClr val="918F8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93" name="Google Shape;693;p65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65"/>
          <p:cNvSpPr/>
          <p:nvPr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65"/>
          <p:cNvSpPr/>
          <p:nvPr/>
        </p:nvSpPr>
        <p:spPr>
          <a:xfrm>
            <a:off x="0" y="0"/>
            <a:ext cx="10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65"/>
          <p:cNvSpPr/>
          <p:nvPr/>
        </p:nvSpPr>
        <p:spPr>
          <a:xfrm>
            <a:off x="9036000" y="0"/>
            <a:ext cx="10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65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65"/>
          <p:cNvSpPr/>
          <p:nvPr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65"/>
          <p:cNvSpPr/>
          <p:nvPr/>
        </p:nvSpPr>
        <p:spPr>
          <a:xfrm>
            <a:off x="0" y="0"/>
            <a:ext cx="10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65"/>
          <p:cNvSpPr/>
          <p:nvPr/>
        </p:nvSpPr>
        <p:spPr>
          <a:xfrm>
            <a:off x="9036000" y="0"/>
            <a:ext cx="10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6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108000" y="108000"/>
                </a:moveTo>
                <a:lnTo>
                  <a:pt x="108000" y="5035500"/>
                </a:lnTo>
                <a:lnTo>
                  <a:pt x="9036000" y="5035500"/>
                </a:lnTo>
                <a:lnTo>
                  <a:pt x="9036000" y="108000"/>
                </a:lnTo>
                <a:close/>
                <a:moveTo>
                  <a:pt x="9036000" y="0"/>
                </a:moveTo>
                <a:lnTo>
                  <a:pt x="9144000" y="0"/>
                </a:lnTo>
                <a:lnTo>
                  <a:pt x="9144000" y="0"/>
                </a:lnTo>
                <a:lnTo>
                  <a:pt x="9144000" y="108000"/>
                </a:lnTo>
                <a:lnTo>
                  <a:pt x="9144000" y="5035500"/>
                </a:lnTo>
                <a:lnTo>
                  <a:pt x="9144000" y="5143500"/>
                </a:lnTo>
                <a:lnTo>
                  <a:pt x="9036000" y="5143500"/>
                </a:lnTo>
                <a:lnTo>
                  <a:pt x="108000" y="5143500"/>
                </a:lnTo>
                <a:lnTo>
                  <a:pt x="0" y="5143500"/>
                </a:lnTo>
                <a:lnTo>
                  <a:pt x="0" y="5143500"/>
                </a:lnTo>
                <a:lnTo>
                  <a:pt x="0" y="5035500"/>
                </a:lnTo>
                <a:lnTo>
                  <a:pt x="0" y="5035500"/>
                </a:lnTo>
                <a:lnTo>
                  <a:pt x="0" y="108000"/>
                </a:lnTo>
                <a:lnTo>
                  <a:pt x="0" y="0"/>
                </a:lnTo>
                <a:lnTo>
                  <a:pt x="108000" y="0"/>
                </a:lnTo>
                <a:lnTo>
                  <a:pt x="9036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65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  <p:sldLayoutId id="2147483763" r:id="rId53"/>
    <p:sldLayoutId id="2147483764" r:id="rId54"/>
    <p:sldLayoutId id="2147483765" r:id="rId55"/>
    <p:sldLayoutId id="2147483766" r:id="rId56"/>
    <p:sldLayoutId id="2147483767" r:id="rId57"/>
    <p:sldLayoutId id="2147483768" r:id="rId58"/>
    <p:sldLayoutId id="2147483769" r:id="rId59"/>
    <p:sldLayoutId id="2147483770" r:id="rId60"/>
    <p:sldLayoutId id="2147483771" r:id="rId61"/>
    <p:sldLayoutId id="2147483772" r:id="rId62"/>
    <p:sldLayoutId id="2147483773" r:id="rId6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2880">
          <p15:clr>
            <a:srgbClr val="F26B43"/>
          </p15:clr>
        </p15:guide>
        <p15:guide id="3" pos="237">
          <p15:clr>
            <a:srgbClr val="F26B43"/>
          </p15:clr>
        </p15:guide>
        <p15:guide id="4" pos="5522">
          <p15:clr>
            <a:srgbClr val="F26B43"/>
          </p15:clr>
        </p15:guide>
        <p15:guide id="5" orient="horz" pos="4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readme.md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Relationship Id="rId4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29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Stage Hackathon Applicatie</a:t>
            </a:r>
            <a:endParaRPr/>
          </a:p>
        </p:txBody>
      </p:sp>
      <p:sp>
        <p:nvSpPr>
          <p:cNvPr id="1374" name="Google Shape;1374;p129"/>
          <p:cNvSpPr txBox="1"/>
          <p:nvPr>
            <p:ph idx="1" type="subTitle"/>
          </p:nvPr>
        </p:nvSpPr>
        <p:spPr>
          <a:xfrm>
            <a:off x="522000" y="2769136"/>
            <a:ext cx="8100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nl"/>
              <a:t>- Vera Wise &amp; Dordje Devaux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38"/>
          <p:cNvSpPr txBox="1"/>
          <p:nvPr>
            <p:ph idx="1" type="body"/>
          </p:nvPr>
        </p:nvSpPr>
        <p:spPr>
          <a:xfrm>
            <a:off x="378000" y="848200"/>
            <a:ext cx="8388000" cy="11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Nieuwe technologieën: </a:t>
            </a:r>
            <a:r>
              <a:rPr lang="nl"/>
              <a:t>SAPUI5, CAP, XML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Van management talen een spel gemaakt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BTP &amp; deployment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Werken in een bedrijfssfeer</a:t>
            </a:r>
            <a:endParaRPr/>
          </a:p>
        </p:txBody>
      </p:sp>
      <p:sp>
        <p:nvSpPr>
          <p:cNvPr id="1460" name="Google Shape;1460;p138"/>
          <p:cNvSpPr txBox="1"/>
          <p:nvPr>
            <p:ph type="title"/>
          </p:nvPr>
        </p:nvSpPr>
        <p:spPr>
          <a:xfrm>
            <a:off x="376238" y="292879"/>
            <a:ext cx="8389800" cy="427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hebben we geleerd?</a:t>
            </a:r>
            <a:endParaRPr/>
          </a:p>
        </p:txBody>
      </p:sp>
      <p:sp>
        <p:nvSpPr>
          <p:cNvPr id="1461" name="Google Shape;1461;p138"/>
          <p:cNvSpPr txBox="1"/>
          <p:nvPr>
            <p:ph type="title"/>
          </p:nvPr>
        </p:nvSpPr>
        <p:spPr>
          <a:xfrm>
            <a:off x="438141" y="2358150"/>
            <a:ext cx="2152200" cy="427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ging goed?</a:t>
            </a:r>
            <a:endParaRPr/>
          </a:p>
        </p:txBody>
      </p:sp>
      <p:sp>
        <p:nvSpPr>
          <p:cNvPr id="1462" name="Google Shape;1462;p138"/>
          <p:cNvSpPr txBox="1"/>
          <p:nvPr>
            <p:ph type="title"/>
          </p:nvPr>
        </p:nvSpPr>
        <p:spPr>
          <a:xfrm>
            <a:off x="4572001" y="2358150"/>
            <a:ext cx="2505900" cy="427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ging minder?</a:t>
            </a:r>
            <a:endParaRPr/>
          </a:p>
        </p:txBody>
      </p:sp>
      <p:sp>
        <p:nvSpPr>
          <p:cNvPr id="1463" name="Google Shape;1463;p138"/>
          <p:cNvSpPr txBox="1"/>
          <p:nvPr>
            <p:ph idx="1" type="body"/>
          </p:nvPr>
        </p:nvSpPr>
        <p:spPr>
          <a:xfrm>
            <a:off x="438150" y="3006700"/>
            <a:ext cx="4134000" cy="13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Analyse - wireframes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Communicatie en hulp van Flexso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I</a:t>
            </a:r>
            <a:r>
              <a:rPr lang="nl"/>
              <a:t>ntuïtief</a:t>
            </a:r>
            <a:r>
              <a:rPr lang="nl"/>
              <a:t> views opstellen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Algoritmes schrijven voor functie checks</a:t>
            </a:r>
            <a:endParaRPr/>
          </a:p>
        </p:txBody>
      </p:sp>
      <p:sp>
        <p:nvSpPr>
          <p:cNvPr id="1464" name="Google Shape;1464;p138"/>
          <p:cNvSpPr txBox="1"/>
          <p:nvPr>
            <p:ph idx="1" type="body"/>
          </p:nvPr>
        </p:nvSpPr>
        <p:spPr>
          <a:xfrm>
            <a:off x="4572150" y="3006700"/>
            <a:ext cx="4134000" cy="13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DataBinding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Refreshes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Deployment (hell)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BTP trial versie (SAP Event Mesh, SAP Object Store)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CSS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Code herschrijven van .js naar .ts (alles brak)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39"/>
          <p:cNvSpPr txBox="1"/>
          <p:nvPr>
            <p:ph idx="1" type="body"/>
          </p:nvPr>
        </p:nvSpPr>
        <p:spPr>
          <a:xfrm>
            <a:off x="376250" y="776125"/>
            <a:ext cx="3474600" cy="24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nl" u="sng">
                <a:solidFill>
                  <a:schemeClr val="hlink"/>
                </a:solidFill>
                <a:hlinkClick r:id="rId3"/>
              </a:rPr>
              <a:t>README.MD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Overdracht Word bestand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Project op GitLab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Waarschijnlijk niet meer trial BTP</a:t>
            </a:r>
            <a:endParaRPr/>
          </a:p>
        </p:txBody>
      </p:sp>
      <p:sp>
        <p:nvSpPr>
          <p:cNvPr id="1470" name="Google Shape;1470;p139"/>
          <p:cNvSpPr txBox="1"/>
          <p:nvPr>
            <p:ph type="title"/>
          </p:nvPr>
        </p:nvSpPr>
        <p:spPr>
          <a:xfrm>
            <a:off x="376238" y="292879"/>
            <a:ext cx="8389800" cy="427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 gaat Flexso verder met ons project?</a:t>
            </a:r>
            <a:endParaRPr/>
          </a:p>
        </p:txBody>
      </p:sp>
      <p:pic>
        <p:nvPicPr>
          <p:cNvPr id="1471" name="Google Shape;147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550" y="776129"/>
            <a:ext cx="3173273" cy="411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500" y="1888425"/>
            <a:ext cx="2068111" cy="288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40"/>
          <p:cNvSpPr txBox="1"/>
          <p:nvPr>
            <p:ph type="ctrTitle"/>
          </p:nvPr>
        </p:nvSpPr>
        <p:spPr>
          <a:xfrm>
            <a:off x="522000" y="2253384"/>
            <a:ext cx="8100000" cy="5232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Dankuwel voor de fijne stage!</a:t>
            </a:r>
            <a:endParaRPr/>
          </a:p>
        </p:txBody>
      </p:sp>
      <p:sp>
        <p:nvSpPr>
          <p:cNvPr id="1478" name="Google Shape;1478;p140"/>
          <p:cNvSpPr txBox="1"/>
          <p:nvPr>
            <p:ph idx="1" type="subTitle"/>
          </p:nvPr>
        </p:nvSpPr>
        <p:spPr>
          <a:xfrm>
            <a:off x="522000" y="2769136"/>
            <a:ext cx="8100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nl"/>
              <a:t>Vera &amp; Dordje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30"/>
          <p:cNvSpPr txBox="1"/>
          <p:nvPr>
            <p:ph type="title"/>
          </p:nvPr>
        </p:nvSpPr>
        <p:spPr>
          <a:xfrm>
            <a:off x="378447" y="274638"/>
            <a:ext cx="3292800" cy="4605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Agenda</a:t>
            </a:r>
            <a:endParaRPr/>
          </a:p>
        </p:txBody>
      </p:sp>
      <p:sp>
        <p:nvSpPr>
          <p:cNvPr id="1380" name="Google Shape;1380;p130"/>
          <p:cNvSpPr txBox="1"/>
          <p:nvPr>
            <p:ph idx="1" type="body"/>
          </p:nvPr>
        </p:nvSpPr>
        <p:spPr>
          <a:xfrm>
            <a:off x="376239" y="1209627"/>
            <a:ext cx="3285300" cy="336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Ons stagebedrijf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Wie zijn wij?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Wat is de opdracht?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De 4 belangrijkste pijlers van onze app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Hoe werkt onze Hackathon App?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Demo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Projectaanpak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Wat hebben we geleerd?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Hoe gaat Flexso verder met ons project?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Vragen?</a:t>
            </a:r>
            <a:endParaRPr sz="16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30"/>
          <p:cNvSpPr/>
          <p:nvPr>
            <p:ph idx="2" type="pic"/>
          </p:nvPr>
        </p:nvSpPr>
        <p:spPr>
          <a:xfrm>
            <a:off x="4054475" y="0"/>
            <a:ext cx="5089500" cy="5143500"/>
          </a:xfrm>
          <a:prstGeom prst="rect">
            <a:avLst/>
          </a:prstGeom>
        </p:spPr>
      </p:sp>
      <p:pic>
        <p:nvPicPr>
          <p:cNvPr descr="A light bulb with a light on it&#10;&#10;Description automatically generated" id="1382" name="Google Shape;138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288" y="138225"/>
            <a:ext cx="5095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30"/>
          <p:cNvSpPr txBox="1"/>
          <p:nvPr/>
        </p:nvSpPr>
        <p:spPr>
          <a:xfrm>
            <a:off x="4203688" y="290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339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3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32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Wie zijn wij?</a:t>
            </a:r>
            <a:endParaRPr/>
          </a:p>
        </p:txBody>
      </p:sp>
      <p:pic>
        <p:nvPicPr>
          <p:cNvPr id="1394" name="Google Shape;1394;p132" title="PXL_20250509_133541161_1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763" r="3754" t="0"/>
          <a:stretch/>
        </p:blipFill>
        <p:spPr>
          <a:xfrm>
            <a:off x="5361164" y="1320959"/>
            <a:ext cx="1924800" cy="1924800"/>
          </a:xfrm>
          <a:prstGeom prst="ellipse">
            <a:avLst/>
          </a:prstGeom>
        </p:spPr>
      </p:pic>
      <p:pic>
        <p:nvPicPr>
          <p:cNvPr id="1395" name="Google Shape;1395;p132" title="PXL_20250509_133519254_1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19" l="0" r="0" t="119"/>
          <a:stretch/>
        </p:blipFill>
        <p:spPr>
          <a:xfrm>
            <a:off x="1858028" y="1320959"/>
            <a:ext cx="1924800" cy="1924800"/>
          </a:xfrm>
          <a:prstGeom prst="ellipse">
            <a:avLst/>
          </a:prstGeom>
        </p:spPr>
      </p:pic>
      <p:sp>
        <p:nvSpPr>
          <p:cNvPr id="1396" name="Google Shape;1396;p132"/>
          <p:cNvSpPr txBox="1"/>
          <p:nvPr>
            <p:ph idx="1" type="body"/>
          </p:nvPr>
        </p:nvSpPr>
        <p:spPr>
          <a:xfrm>
            <a:off x="1858028" y="3335811"/>
            <a:ext cx="1924800" cy="45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nl"/>
              <a:t>Vera Wise</a:t>
            </a:r>
            <a:endParaRPr/>
          </a:p>
        </p:txBody>
      </p:sp>
      <p:sp>
        <p:nvSpPr>
          <p:cNvPr id="1397" name="Google Shape;1397;p132"/>
          <p:cNvSpPr txBox="1"/>
          <p:nvPr>
            <p:ph idx="4" type="body"/>
          </p:nvPr>
        </p:nvSpPr>
        <p:spPr>
          <a:xfrm>
            <a:off x="1857961" y="3857559"/>
            <a:ext cx="19257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KdG - Applicatie Ontwikkeling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CyberSecurity &amp; AI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Tekenen</a:t>
            </a:r>
            <a:endParaRPr/>
          </a:p>
        </p:txBody>
      </p:sp>
      <p:sp>
        <p:nvSpPr>
          <p:cNvPr id="1398" name="Google Shape;1398;p132"/>
          <p:cNvSpPr txBox="1"/>
          <p:nvPr>
            <p:ph idx="5" type="body"/>
          </p:nvPr>
        </p:nvSpPr>
        <p:spPr>
          <a:xfrm>
            <a:off x="5361162" y="3335811"/>
            <a:ext cx="1924800" cy="45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nl"/>
              <a:t>Dordje Devaux</a:t>
            </a:r>
            <a:endParaRPr/>
          </a:p>
        </p:txBody>
      </p:sp>
      <p:sp>
        <p:nvSpPr>
          <p:cNvPr id="1399" name="Google Shape;1399;p132"/>
          <p:cNvSpPr txBox="1"/>
          <p:nvPr>
            <p:ph idx="6" type="body"/>
          </p:nvPr>
        </p:nvSpPr>
        <p:spPr>
          <a:xfrm>
            <a:off x="5361095" y="3857559"/>
            <a:ext cx="19257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KdG - Applicatie Ontwikkeling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Android Development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D&amp;D Dungeon Master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33"/>
          <p:cNvSpPr txBox="1"/>
          <p:nvPr>
            <p:ph type="title"/>
          </p:nvPr>
        </p:nvSpPr>
        <p:spPr>
          <a:xfrm>
            <a:off x="376238" y="292879"/>
            <a:ext cx="8389800" cy="427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is de opdracht?</a:t>
            </a:r>
            <a:endParaRPr/>
          </a:p>
        </p:txBody>
      </p:sp>
      <p:pic>
        <p:nvPicPr>
          <p:cNvPr id="1405" name="Google Shape;140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575" y="518174"/>
            <a:ext cx="2630250" cy="17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33"/>
          <p:cNvSpPr txBox="1"/>
          <p:nvPr>
            <p:ph idx="1" type="body"/>
          </p:nvPr>
        </p:nvSpPr>
        <p:spPr>
          <a:xfrm>
            <a:off x="376250" y="1189638"/>
            <a:ext cx="7470900" cy="8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n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👥 Rollen:</a:t>
            </a:r>
            <a:r>
              <a:rPr lang="n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Facilitator &amp; Participant</a:t>
            </a:r>
            <a:br>
              <a:rPr lang="n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n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⏱️ Statussen:</a:t>
            </a:r>
            <a:r>
              <a:rPr lang="n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Voorbereiding / Actief / Evaluatie / Afgerond</a:t>
            </a:r>
            <a:br>
              <a:rPr lang="n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7" name="Google Shape;1407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001" y="2464725"/>
            <a:ext cx="3865449" cy="21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88" y="2221000"/>
            <a:ext cx="3074773" cy="22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33"/>
          <p:cNvSpPr txBox="1"/>
          <p:nvPr/>
        </p:nvSpPr>
        <p:spPr>
          <a:xfrm>
            <a:off x="449300" y="766450"/>
            <a:ext cx="50115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nl" sz="1300"/>
              <a:t>🎯 Hackathon App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34"/>
          <p:cNvSpPr txBox="1"/>
          <p:nvPr>
            <p:ph idx="1" type="body"/>
          </p:nvPr>
        </p:nvSpPr>
        <p:spPr>
          <a:xfrm>
            <a:off x="742586" y="3145311"/>
            <a:ext cx="1471800" cy="45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nl"/>
              <a:t>Competitiviteit</a:t>
            </a:r>
            <a:endParaRPr/>
          </a:p>
        </p:txBody>
      </p:sp>
      <p:sp>
        <p:nvSpPr>
          <p:cNvPr id="1415" name="Google Shape;1415;p134"/>
          <p:cNvSpPr txBox="1"/>
          <p:nvPr>
            <p:ph idx="6" type="body"/>
          </p:nvPr>
        </p:nvSpPr>
        <p:spPr>
          <a:xfrm>
            <a:off x="742519" y="3667059"/>
            <a:ext cx="1472400" cy="9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Gamification om een competitieve geest te bevorderen.</a:t>
            </a:r>
            <a:endParaRPr/>
          </a:p>
        </p:txBody>
      </p:sp>
      <p:sp>
        <p:nvSpPr>
          <p:cNvPr id="1416" name="Google Shape;1416;p134"/>
          <p:cNvSpPr txBox="1"/>
          <p:nvPr>
            <p:ph idx="7" type="body"/>
          </p:nvPr>
        </p:nvSpPr>
        <p:spPr>
          <a:xfrm>
            <a:off x="2805008" y="3145311"/>
            <a:ext cx="1471800" cy="45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nl"/>
              <a:t>Aanpasbaar Thema</a:t>
            </a:r>
            <a:endParaRPr/>
          </a:p>
        </p:txBody>
      </p:sp>
      <p:sp>
        <p:nvSpPr>
          <p:cNvPr id="1417" name="Google Shape;1417;p134"/>
          <p:cNvSpPr txBox="1"/>
          <p:nvPr>
            <p:ph idx="8" type="body"/>
          </p:nvPr>
        </p:nvSpPr>
        <p:spPr>
          <a:xfrm>
            <a:off x="2804941" y="3667059"/>
            <a:ext cx="1472400" cy="9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Zodat het elk jaar een nieuwe feel kan geven!</a:t>
            </a:r>
            <a:endParaRPr/>
          </a:p>
        </p:txBody>
      </p:sp>
      <p:sp>
        <p:nvSpPr>
          <p:cNvPr id="1418" name="Google Shape;1418;p134"/>
          <p:cNvSpPr txBox="1"/>
          <p:nvPr>
            <p:ph idx="9" type="body"/>
          </p:nvPr>
        </p:nvSpPr>
        <p:spPr>
          <a:xfrm>
            <a:off x="4866863" y="3145311"/>
            <a:ext cx="1471800" cy="45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nl"/>
              <a:t>Automatische Validatie</a:t>
            </a:r>
            <a:endParaRPr/>
          </a:p>
        </p:txBody>
      </p:sp>
      <p:sp>
        <p:nvSpPr>
          <p:cNvPr id="1419" name="Google Shape;1419;p134"/>
          <p:cNvSpPr txBox="1"/>
          <p:nvPr>
            <p:ph idx="13" type="body"/>
          </p:nvPr>
        </p:nvSpPr>
        <p:spPr>
          <a:xfrm>
            <a:off x="4866796" y="3667059"/>
            <a:ext cx="1472400" cy="9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Zo kunnen groepen direct zien hoe goed ze bezig zijn.</a:t>
            </a:r>
            <a:endParaRPr/>
          </a:p>
        </p:txBody>
      </p:sp>
      <p:sp>
        <p:nvSpPr>
          <p:cNvPr id="1420" name="Google Shape;1420;p134"/>
          <p:cNvSpPr txBox="1"/>
          <p:nvPr>
            <p:ph idx="14" type="body"/>
          </p:nvPr>
        </p:nvSpPr>
        <p:spPr>
          <a:xfrm>
            <a:off x="6928150" y="3145311"/>
            <a:ext cx="1471800" cy="45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nl"/>
              <a:t>Unieke Vragen</a:t>
            </a:r>
            <a:endParaRPr/>
          </a:p>
        </p:txBody>
      </p:sp>
      <p:sp>
        <p:nvSpPr>
          <p:cNvPr id="1421" name="Google Shape;1421;p134"/>
          <p:cNvSpPr txBox="1"/>
          <p:nvPr>
            <p:ph idx="15" type="body"/>
          </p:nvPr>
        </p:nvSpPr>
        <p:spPr>
          <a:xfrm>
            <a:off x="6928083" y="3667059"/>
            <a:ext cx="1472400" cy="9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Om fraude te voorkomen.</a:t>
            </a:r>
            <a:endParaRPr/>
          </a:p>
        </p:txBody>
      </p:sp>
      <p:sp>
        <p:nvSpPr>
          <p:cNvPr id="1422" name="Google Shape;1422;p134"/>
          <p:cNvSpPr/>
          <p:nvPr>
            <p:ph idx="2" type="pic"/>
          </p:nvPr>
        </p:nvSpPr>
        <p:spPr>
          <a:xfrm>
            <a:off x="743086" y="1547446"/>
            <a:ext cx="1471800" cy="1471800"/>
          </a:xfrm>
          <a:prstGeom prst="ellipse">
            <a:avLst/>
          </a:prstGeom>
        </p:spPr>
      </p:sp>
      <p:sp>
        <p:nvSpPr>
          <p:cNvPr id="1423" name="Google Shape;1423;p134"/>
          <p:cNvSpPr/>
          <p:nvPr>
            <p:ph idx="3" type="pic"/>
          </p:nvPr>
        </p:nvSpPr>
        <p:spPr>
          <a:xfrm>
            <a:off x="6928650" y="1547446"/>
            <a:ext cx="1471800" cy="1471800"/>
          </a:xfrm>
          <a:prstGeom prst="ellipse">
            <a:avLst/>
          </a:prstGeom>
        </p:spPr>
      </p:sp>
      <p:sp>
        <p:nvSpPr>
          <p:cNvPr id="1424" name="Google Shape;1424;p134"/>
          <p:cNvSpPr/>
          <p:nvPr>
            <p:ph idx="4" type="pic"/>
          </p:nvPr>
        </p:nvSpPr>
        <p:spPr>
          <a:xfrm>
            <a:off x="4866796" y="1547446"/>
            <a:ext cx="1471800" cy="1471800"/>
          </a:xfrm>
          <a:prstGeom prst="ellipse">
            <a:avLst/>
          </a:prstGeom>
        </p:spPr>
      </p:sp>
      <p:sp>
        <p:nvSpPr>
          <p:cNvPr id="1425" name="Google Shape;1425;p134"/>
          <p:cNvSpPr/>
          <p:nvPr>
            <p:ph idx="5" type="pic"/>
          </p:nvPr>
        </p:nvSpPr>
        <p:spPr>
          <a:xfrm>
            <a:off x="2804941" y="1547446"/>
            <a:ext cx="1471800" cy="1471800"/>
          </a:xfrm>
          <a:prstGeom prst="ellipse">
            <a:avLst/>
          </a:prstGeom>
        </p:spPr>
      </p:sp>
      <p:sp>
        <p:nvSpPr>
          <p:cNvPr id="1426" name="Google Shape;1426;p134"/>
          <p:cNvSpPr txBox="1"/>
          <p:nvPr>
            <p:ph type="title"/>
          </p:nvPr>
        </p:nvSpPr>
        <p:spPr>
          <a:xfrm>
            <a:off x="378447" y="288556"/>
            <a:ext cx="8387700" cy="43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 4 grote pilaren van onze app</a:t>
            </a:r>
            <a:endParaRPr/>
          </a:p>
        </p:txBody>
      </p:sp>
      <p:pic>
        <p:nvPicPr>
          <p:cNvPr descr="A blue hands holding each other&#10;&#10;Description automatically generated" id="1427" name="Google Shape;142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75" y="1536463"/>
            <a:ext cx="1600600" cy="15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134"/>
          <p:cNvSpPr txBox="1"/>
          <p:nvPr/>
        </p:nvSpPr>
        <p:spPr>
          <a:xfrm>
            <a:off x="730333" y="1586873"/>
            <a:ext cx="10269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descr="A blue puzzle pieces on a black background&#10;&#10;Description automatically generated" id="1429" name="Google Shape;1429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625" y="1498225"/>
            <a:ext cx="1600600" cy="15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34"/>
          <p:cNvSpPr txBox="1"/>
          <p:nvPr/>
        </p:nvSpPr>
        <p:spPr>
          <a:xfrm>
            <a:off x="4918983" y="1549882"/>
            <a:ext cx="10266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descr="A blue and black pencil and paper&#10;&#10;Description automatically generated" id="1431" name="Google Shape;1431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7375" y="1731225"/>
            <a:ext cx="12382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light bulb in a speech bubble&#10;&#10;Description automatically generated" id="1432" name="Google Shape;1432;p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1300" y="1685425"/>
            <a:ext cx="128587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35"/>
          <p:cNvSpPr txBox="1"/>
          <p:nvPr>
            <p:ph type="title"/>
          </p:nvPr>
        </p:nvSpPr>
        <p:spPr>
          <a:xfrm>
            <a:off x="376238" y="292879"/>
            <a:ext cx="8389800" cy="427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 werkt onze Hackathon App?</a:t>
            </a:r>
            <a:endParaRPr/>
          </a:p>
        </p:txBody>
      </p:sp>
      <p:pic>
        <p:nvPicPr>
          <p:cNvPr id="1438" name="Google Shape;143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100" y="1112900"/>
            <a:ext cx="573405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35"/>
          <p:cNvSpPr txBox="1"/>
          <p:nvPr/>
        </p:nvSpPr>
        <p:spPr>
          <a:xfrm>
            <a:off x="413400" y="781975"/>
            <a:ext cx="52689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100"/>
              <a:t>🔧 Tech:</a:t>
            </a:r>
            <a:r>
              <a:rPr lang="nl" sz="1100"/>
              <a:t> SAPUI5 (Fiori&amp;TS), CAP, PostgreSQL, BTP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36"/>
          <p:cNvSpPr txBox="1"/>
          <p:nvPr>
            <p:ph type="title"/>
          </p:nvPr>
        </p:nvSpPr>
        <p:spPr>
          <a:xfrm>
            <a:off x="378447" y="274638"/>
            <a:ext cx="8387700" cy="4605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 Tijd!</a:t>
            </a:r>
            <a:endParaRPr/>
          </a:p>
        </p:txBody>
      </p:sp>
      <p:pic>
        <p:nvPicPr>
          <p:cNvPr id="1445" name="Google Shape;144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778438"/>
            <a:ext cx="76200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37"/>
          <p:cNvSpPr txBox="1"/>
          <p:nvPr>
            <p:ph type="title"/>
          </p:nvPr>
        </p:nvSpPr>
        <p:spPr>
          <a:xfrm>
            <a:off x="376238" y="292879"/>
            <a:ext cx="8389800" cy="427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Projectaanpak</a:t>
            </a:r>
            <a:endParaRPr/>
          </a:p>
        </p:txBody>
      </p:sp>
      <p:sp>
        <p:nvSpPr>
          <p:cNvPr id="1451" name="Google Shape;1451;p137"/>
          <p:cNvSpPr txBox="1"/>
          <p:nvPr>
            <p:ph idx="1" type="body"/>
          </p:nvPr>
        </p:nvSpPr>
        <p:spPr>
          <a:xfrm>
            <a:off x="376250" y="720000"/>
            <a:ext cx="8388000" cy="87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LucidChart - analyse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GitLab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2 wekelijkse meetings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verdeling per functionaliteit</a:t>
            </a:r>
            <a:endParaRPr/>
          </a:p>
        </p:txBody>
      </p:sp>
      <p:pic>
        <p:nvPicPr>
          <p:cNvPr id="1452" name="Google Shape;145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50" y="1965813"/>
            <a:ext cx="3845499" cy="26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950" y="735025"/>
            <a:ext cx="5949252" cy="9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950" y="2089435"/>
            <a:ext cx="4307024" cy="2482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lexso">
  <a:themeElements>
    <a:clrScheme name="Flexso 2025">
      <a:dk1>
        <a:srgbClr val="413D3B"/>
      </a:dk1>
      <a:lt1>
        <a:srgbClr val="FFFFFF"/>
      </a:lt1>
      <a:dk2>
        <a:srgbClr val="413D3B"/>
      </a:dk2>
      <a:lt2>
        <a:srgbClr val="00B2DD"/>
      </a:lt2>
      <a:accent1>
        <a:srgbClr val="00B2DD"/>
      </a:accent1>
      <a:accent2>
        <a:srgbClr val="978E88"/>
      </a:accent2>
      <a:accent3>
        <a:srgbClr val="007287"/>
      </a:accent3>
      <a:accent4>
        <a:srgbClr val="F8763D"/>
      </a:accent4>
      <a:accent5>
        <a:srgbClr val="EFAF39"/>
      </a:accent5>
      <a:accent6>
        <a:srgbClr val="0DBFA3"/>
      </a:accent6>
      <a:hlink>
        <a:srgbClr val="00B2DD"/>
      </a:hlink>
      <a:folHlink>
        <a:srgbClr val="00B2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lexso">
  <a:themeElements>
    <a:clrScheme name="Flexso 2025">
      <a:dk1>
        <a:srgbClr val="413D3B"/>
      </a:dk1>
      <a:lt1>
        <a:srgbClr val="FFFFFF"/>
      </a:lt1>
      <a:dk2>
        <a:srgbClr val="413D3B"/>
      </a:dk2>
      <a:lt2>
        <a:srgbClr val="00B2DD"/>
      </a:lt2>
      <a:accent1>
        <a:srgbClr val="00B2DD"/>
      </a:accent1>
      <a:accent2>
        <a:srgbClr val="978E88"/>
      </a:accent2>
      <a:accent3>
        <a:srgbClr val="007287"/>
      </a:accent3>
      <a:accent4>
        <a:srgbClr val="F8763D"/>
      </a:accent4>
      <a:accent5>
        <a:srgbClr val="EFAF39"/>
      </a:accent5>
      <a:accent6>
        <a:srgbClr val="0DBFA3"/>
      </a:accent6>
      <a:hlink>
        <a:srgbClr val="00B2DD"/>
      </a:hlink>
      <a:folHlink>
        <a:srgbClr val="00B2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